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46432-5933-4172-8546-4AA1030BB42A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F67A5-AFF8-4AE0-9DF9-AE70E29E1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8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F67A5-AFF8-4AE0-9DF9-AE70E29E1A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7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4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7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2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1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4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0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3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20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5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7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2ADB-B422-4AC1-8C43-FE2BA1615727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56B6-A1C3-49CC-898C-A22A2858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2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Drinking to regret?</a:t>
            </a:r>
            <a:br>
              <a:rPr lang="en-GB" dirty="0"/>
            </a:br>
            <a:r>
              <a:rPr lang="en-GB" dirty="0"/>
              <a:t>The relationship between alcohol use and traumatic memories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C4AF3E-AA6A-4313-9F2D-AAD0D47DB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74004"/>
            <a:ext cx="1630220" cy="1630220"/>
          </a:xfrm>
          <a:prstGeom prst="rect">
            <a:avLst/>
          </a:prstGeom>
        </p:spPr>
      </p:pic>
      <p:pic>
        <p:nvPicPr>
          <p:cNvPr id="1026" name="Picture 2" descr="Image result for scottish alcohol research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0" y="5661248"/>
            <a:ext cx="24669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771800" y="5517232"/>
            <a:ext cx="3888432" cy="130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smtClean="0">
                <a:solidFill>
                  <a:schemeClr val="bg1">
                    <a:lumMod val="50000"/>
                  </a:schemeClr>
                </a:solidFill>
              </a:rPr>
              <a:t>Benjamin Butterworth </a:t>
            </a:r>
          </a:p>
          <a:p>
            <a:r>
              <a:rPr lang="en-GB" sz="1600" smtClean="0">
                <a:solidFill>
                  <a:schemeClr val="bg1">
                    <a:lumMod val="50000"/>
                  </a:schemeClr>
                </a:solidFill>
              </a:rPr>
              <a:t>Glasgow Caledonian University</a:t>
            </a:r>
          </a:p>
          <a:p>
            <a:r>
              <a:rPr lang="en-GB" sz="1600" smtClean="0">
                <a:solidFill>
                  <a:schemeClr val="bg1">
                    <a:lumMod val="50000"/>
                  </a:schemeClr>
                </a:solidFill>
              </a:rPr>
              <a:t>benjamin.butterworth@gcu.ac.uk          </a:t>
            </a:r>
          </a:p>
          <a:p>
            <a:r>
              <a:rPr lang="en-GB" sz="1600" smtClean="0">
                <a:solidFill>
                  <a:schemeClr val="bg1">
                    <a:lumMod val="50000"/>
                  </a:schemeClr>
                </a:solidFill>
              </a:rPr>
              <a:t>  @memoreasy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40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09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Alcohol and Psychological Trauma</a:t>
            </a:r>
            <a:endParaRPr lang="en-GB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403648" y="1844824"/>
            <a:ext cx="6480720" cy="3558927"/>
            <a:chOff x="1187624" y="1714499"/>
            <a:chExt cx="6480720" cy="3558927"/>
          </a:xfrm>
        </p:grpSpPr>
        <p:pic>
          <p:nvPicPr>
            <p:cNvPr id="5122" name="Picture 2" descr="C:\Users\BBUTTE200\Desktop\Images\armed forces pts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715520"/>
              <a:ext cx="3218247" cy="1786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 descr="C:\Users\BBUTTE200\Desktop\Images\sexual assault ptsd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70" y="1714499"/>
              <a:ext cx="3262474" cy="1814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4" name="Picture 4" descr="C:\Users\BBUTTE200\Desktop\Images\prisoner ptsd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5" y="3502028"/>
              <a:ext cx="3218246" cy="1771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5" name="Picture 5" descr="C:\Users\BBUTTE200\Desktop\Images\refugee ptsd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70" y="3502028"/>
              <a:ext cx="3262474" cy="1771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04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Evaluating the relationship</a:t>
            </a:r>
            <a:endParaRPr lang="en-GB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A17ED524-44A4-472A-82D2-C756BB98D1D8}"/>
              </a:ext>
            </a:extLst>
          </p:cNvPr>
          <p:cNvGrpSpPr/>
          <p:nvPr/>
        </p:nvGrpSpPr>
        <p:grpSpPr>
          <a:xfrm>
            <a:off x="899592" y="1428376"/>
            <a:ext cx="7632848" cy="4844639"/>
            <a:chOff x="1115616" y="1486793"/>
            <a:chExt cx="7632848" cy="4844639"/>
          </a:xfrm>
        </p:grpSpPr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715092BA-35DC-4B2E-AC2F-A02DD5E5A8D5}"/>
                </a:ext>
              </a:extLst>
            </p:cNvPr>
            <p:cNvSpPr txBox="1"/>
            <p:nvPr/>
          </p:nvSpPr>
          <p:spPr>
            <a:xfrm>
              <a:off x="3956363" y="1486793"/>
              <a:ext cx="1303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Alcohol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113A7A20-3B72-4CA6-B799-D73A1870F0DF}"/>
                </a:ext>
              </a:extLst>
            </p:cNvPr>
            <p:cNvGrpSpPr/>
            <p:nvPr/>
          </p:nvGrpSpPr>
          <p:grpSpPr>
            <a:xfrm>
              <a:off x="1115616" y="1712974"/>
              <a:ext cx="7632848" cy="4618458"/>
              <a:chOff x="1115616" y="1712974"/>
              <a:chExt cx="7632848" cy="4618458"/>
            </a:xfrm>
          </p:grpSpPr>
          <p:pic>
            <p:nvPicPr>
              <p:cNvPr id="7" name="Picture 2" descr="Image result for drinking alcohol">
                <a:extLst>
                  <a:ext uri="{FF2B5EF4-FFF2-40B4-BE49-F238E27FC236}">
                    <a16:creationId xmlns="" xmlns:a16="http://schemas.microsoft.com/office/drawing/2014/main" id="{F3F04554-84F3-4292-986D-D31E445DB6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2062857"/>
                <a:ext cx="5652628" cy="352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7117714B-3584-4709-BCAF-9E71659AFB95}"/>
                  </a:ext>
                </a:extLst>
              </p:cNvPr>
              <p:cNvSpPr txBox="1"/>
              <p:nvPr/>
            </p:nvSpPr>
            <p:spPr>
              <a:xfrm>
                <a:off x="7092280" y="5869766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Memories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29795A5C-2751-4F08-AD58-03F3027E9CA2}"/>
                  </a:ext>
                </a:extLst>
              </p:cNvPr>
              <p:cNvSpPr txBox="1"/>
              <p:nvPr/>
            </p:nvSpPr>
            <p:spPr>
              <a:xfrm>
                <a:off x="1115616" y="5869767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Distress</a:t>
                </a:r>
              </a:p>
            </p:txBody>
          </p:sp>
          <p:cxnSp>
            <p:nvCxnSpPr>
              <p:cNvPr id="10" name="Connector: Elbow 16">
                <a:extLst>
                  <a:ext uri="{FF2B5EF4-FFF2-40B4-BE49-F238E27FC236}">
                    <a16:creationId xmlns="" xmlns:a16="http://schemas.microsoft.com/office/drawing/2014/main" id="{A2011F59-7EF3-428A-8E70-28FB3E23053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85680" y="2541066"/>
                <a:ext cx="4104456" cy="2448272"/>
              </a:xfrm>
              <a:prstGeom prst="bentConnector3">
                <a:avLst>
                  <a:gd name="adj1" fmla="val -12"/>
                </a:avLst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nector: Elbow 17">
                <a:extLst>
                  <a:ext uri="{FF2B5EF4-FFF2-40B4-BE49-F238E27FC236}">
                    <a16:creationId xmlns="" xmlns:a16="http://schemas.microsoft.com/office/drawing/2014/main" id="{F3CBE9AB-1A7F-4BBD-BAD8-7A6A7DEE4957}"/>
                  </a:ext>
                </a:extLst>
              </p:cNvPr>
              <p:cNvCxnSpPr>
                <a:cxnSpLocks/>
                <a:stCxn id="5" idx="3"/>
              </p:cNvCxnSpPr>
              <p:nvPr/>
            </p:nvCxnSpPr>
            <p:spPr>
              <a:xfrm>
                <a:off x="5259644" y="1717626"/>
                <a:ext cx="2840748" cy="4087638"/>
              </a:xfrm>
              <a:prstGeom prst="bentConnector2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="" xmlns:a16="http://schemas.microsoft.com/office/drawing/2014/main" id="{3375FB1B-0B10-400A-8D33-628727255A58}"/>
                  </a:ext>
                </a:extLst>
              </p:cNvPr>
              <p:cNvCxnSpPr>
                <a:cxnSpLocks/>
                <a:stCxn id="9" idx="3"/>
              </p:cNvCxnSpPr>
              <p:nvPr/>
            </p:nvCxnSpPr>
            <p:spPr>
              <a:xfrm>
                <a:off x="2483768" y="6100600"/>
                <a:ext cx="4464496" cy="0"/>
              </a:xfrm>
              <a:prstGeom prst="straightConnector1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203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5517232"/>
            <a:ext cx="3888432" cy="1308042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Benjamin Butterworth </a:t>
            </a:r>
          </a:p>
          <a:p>
            <a:pPr marL="0" indent="0" algn="ctr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Glasgow Caledonian University</a:t>
            </a:r>
          </a:p>
          <a:p>
            <a:pPr marL="0" indent="0" algn="ctr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benjamin.butterworth@gcu.ac.uk          </a:t>
            </a:r>
          </a:p>
          <a:p>
            <a:pPr marL="0" indent="0" algn="ctr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 @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memoreasy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C4AF3E-AA6A-4313-9F2D-AAD0D47DB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74004"/>
            <a:ext cx="1630220" cy="1630220"/>
          </a:xfrm>
          <a:prstGeom prst="rect">
            <a:avLst/>
          </a:prstGeom>
        </p:spPr>
      </p:pic>
      <p:pic>
        <p:nvPicPr>
          <p:cNvPr id="7" name="Picture 2" descr="Image result for scottish alcohol research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0" y="5661248"/>
            <a:ext cx="24669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Drinking to regret? The relationship between alcohol use and traumatic memories</vt:lpstr>
      <vt:lpstr>Alcohol and Psychological Trauma</vt:lpstr>
      <vt:lpstr>Evaluating the relationship</vt:lpstr>
      <vt:lpstr>Questions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to regret? The relationship between alcohol use and traumatic memories</dc:title>
  <dc:creator>Setup</dc:creator>
  <cp:lastModifiedBy>Setup</cp:lastModifiedBy>
  <cp:revision>1</cp:revision>
  <dcterms:created xsi:type="dcterms:W3CDTF">2018-10-23T17:30:05Z</dcterms:created>
  <dcterms:modified xsi:type="dcterms:W3CDTF">2018-10-23T17:32:19Z</dcterms:modified>
</cp:coreProperties>
</file>