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1" r:id="rId2"/>
    <p:sldId id="306" r:id="rId3"/>
    <p:sldId id="314" r:id="rId4"/>
    <p:sldId id="330" r:id="rId5"/>
    <p:sldId id="322" r:id="rId6"/>
    <p:sldId id="305" r:id="rId7"/>
    <p:sldId id="313" r:id="rId8"/>
    <p:sldId id="319" r:id="rId9"/>
    <p:sldId id="324" r:id="rId10"/>
    <p:sldId id="325" r:id="rId11"/>
    <p:sldId id="326" r:id="rId12"/>
    <p:sldId id="327" r:id="rId13"/>
    <p:sldId id="32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0"/>
    <a:srgbClr val="E9EBF5"/>
    <a:srgbClr val="00009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0C12FC-107B-42BA-A8C6-0A71ABBCD1A2}" v="1537" dt="2018-10-30T14:47:38.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4267" autoAdjust="0"/>
  </p:normalViewPr>
  <p:slideViewPr>
    <p:cSldViewPr snapToGrid="0">
      <p:cViewPr varScale="1">
        <p:scale>
          <a:sx n="69" d="100"/>
          <a:sy n="69" d="100"/>
        </p:scale>
        <p:origin x="204" y="10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ast, Katherine" userId="1519780f-fede-454a-9259-9fbbdf6ab4ec" providerId="ADAL" clId="{B15436F9-5900-4B91-A6E3-165AF35E5E8B}"/>
    <pc:docChg chg="undo redo custSel addSld delSld modSld sldOrd">
      <pc:chgData name="East, Katherine" userId="1519780f-fede-454a-9259-9fbbdf6ab4ec" providerId="ADAL" clId="{B15436F9-5900-4B91-A6E3-165AF35E5E8B}" dt="2018-10-30T14:47:47.929" v="3219" actId="20577"/>
      <pc:docMkLst>
        <pc:docMk/>
      </pc:docMkLst>
      <pc:sldChg chg="addSp delSp modSp modNotesTx">
        <pc:chgData name="East, Katherine" userId="1519780f-fede-454a-9259-9fbbdf6ab4ec" providerId="ADAL" clId="{B15436F9-5900-4B91-A6E3-165AF35E5E8B}" dt="2018-10-30T13:18:08.443" v="680" actId="14100"/>
        <pc:sldMkLst>
          <pc:docMk/>
          <pc:sldMk cId="1461421060" sldId="271"/>
        </pc:sldMkLst>
        <pc:spChg chg="mod">
          <ac:chgData name="East, Katherine" userId="1519780f-fede-454a-9259-9fbbdf6ab4ec" providerId="ADAL" clId="{B15436F9-5900-4B91-A6E3-165AF35E5E8B}" dt="2018-10-30T13:18:00.073" v="669" actId="1037"/>
          <ac:spMkLst>
            <pc:docMk/>
            <pc:sldMk cId="1461421060" sldId="271"/>
            <ac:spMk id="4102" creationId="{422407E8-690B-499C-A19F-6F3396A808E0}"/>
          </ac:spMkLst>
        </pc:spChg>
        <pc:picChg chg="mod">
          <ac:chgData name="East, Katherine" userId="1519780f-fede-454a-9259-9fbbdf6ab4ec" providerId="ADAL" clId="{B15436F9-5900-4B91-A6E3-165AF35E5E8B}" dt="2018-10-30T13:18:08.443" v="680" actId="14100"/>
          <ac:picMkLst>
            <pc:docMk/>
            <pc:sldMk cId="1461421060" sldId="271"/>
            <ac:picMk id="3" creationId="{756CAE8F-2394-4FB0-B785-DD3555F58ED2}"/>
          </ac:picMkLst>
        </pc:picChg>
        <pc:picChg chg="mod">
          <ac:chgData name="East, Katherine" userId="1519780f-fede-454a-9259-9fbbdf6ab4ec" providerId="ADAL" clId="{B15436F9-5900-4B91-A6E3-165AF35E5E8B}" dt="2018-10-30T13:15:13.189" v="137" actId="1036"/>
          <ac:picMkLst>
            <pc:docMk/>
            <pc:sldMk cId="1461421060" sldId="271"/>
            <ac:picMk id="17" creationId="{34B30472-97A5-48CF-82F8-19F20BEA3DEB}"/>
          </ac:picMkLst>
        </pc:picChg>
        <pc:picChg chg="add del mod">
          <ac:chgData name="East, Katherine" userId="1519780f-fede-454a-9259-9fbbdf6ab4ec" providerId="ADAL" clId="{B15436F9-5900-4B91-A6E3-165AF35E5E8B}" dt="2018-10-30T13:13:09.445" v="71" actId="478"/>
          <ac:picMkLst>
            <pc:docMk/>
            <pc:sldMk cId="1461421060" sldId="271"/>
            <ac:picMk id="1026" creationId="{F796CDA1-AFFB-4977-973D-19B9E115D972}"/>
          </ac:picMkLst>
        </pc:picChg>
        <pc:picChg chg="add mod modCrop">
          <ac:chgData name="East, Katherine" userId="1519780f-fede-454a-9259-9fbbdf6ab4ec" providerId="ADAL" clId="{B15436F9-5900-4B91-A6E3-165AF35E5E8B}" dt="2018-10-30T13:15:07.542" v="132" actId="1076"/>
          <ac:picMkLst>
            <pc:docMk/>
            <pc:sldMk cId="1461421060" sldId="271"/>
            <ac:picMk id="1028" creationId="{095CC326-BBCF-4871-ABE9-A7B04FD747A9}"/>
          </ac:picMkLst>
        </pc:picChg>
        <pc:picChg chg="add mod modCrop">
          <ac:chgData name="East, Katherine" userId="1519780f-fede-454a-9259-9fbbdf6ab4ec" providerId="ADAL" clId="{B15436F9-5900-4B91-A6E3-165AF35E5E8B}" dt="2018-10-30T13:18:02.729" v="679" actId="1037"/>
          <ac:picMkLst>
            <pc:docMk/>
            <pc:sldMk cId="1461421060" sldId="271"/>
            <ac:picMk id="1030" creationId="{1FFFC4D6-2EAD-4597-B52C-5C64F090E5CC}"/>
          </ac:picMkLst>
        </pc:picChg>
        <pc:picChg chg="mod">
          <ac:chgData name="East, Katherine" userId="1519780f-fede-454a-9259-9fbbdf6ab4ec" providerId="ADAL" clId="{B15436F9-5900-4B91-A6E3-165AF35E5E8B}" dt="2018-10-30T13:17:57.769" v="664" actId="1037"/>
          <ac:picMkLst>
            <pc:docMk/>
            <pc:sldMk cId="1461421060" sldId="271"/>
            <ac:picMk id="4103" creationId="{EABCF615-EF01-4C7A-8660-DD5E3E4AE89B}"/>
          </ac:picMkLst>
        </pc:picChg>
        <pc:picChg chg="mod">
          <ac:chgData name="East, Katherine" userId="1519780f-fede-454a-9259-9fbbdf6ab4ec" providerId="ADAL" clId="{B15436F9-5900-4B91-A6E3-165AF35E5E8B}" dt="2018-10-30T13:17:58.212" v="665" actId="1037"/>
          <ac:picMkLst>
            <pc:docMk/>
            <pc:sldMk cId="1461421060" sldId="271"/>
            <ac:picMk id="4105" creationId="{F2D752D3-C23D-4A64-8330-473C4564D061}"/>
          </ac:picMkLst>
        </pc:picChg>
      </pc:sldChg>
      <pc:sldChg chg="addSp delSp modSp del modAnim">
        <pc:chgData name="East, Katherine" userId="1519780f-fede-454a-9259-9fbbdf6ab4ec" providerId="ADAL" clId="{B15436F9-5900-4B91-A6E3-165AF35E5E8B}" dt="2018-10-30T14:30:19.676" v="2626" actId="2696"/>
        <pc:sldMkLst>
          <pc:docMk/>
          <pc:sldMk cId="597106144" sldId="282"/>
        </pc:sldMkLst>
        <pc:spChg chg="add del mod">
          <ac:chgData name="East, Katherine" userId="1519780f-fede-454a-9259-9fbbdf6ab4ec" providerId="ADAL" clId="{B15436F9-5900-4B91-A6E3-165AF35E5E8B}" dt="2018-10-30T14:16:42.480" v="2048" actId="478"/>
          <ac:spMkLst>
            <pc:docMk/>
            <pc:sldMk cId="597106144" sldId="282"/>
            <ac:spMk id="2" creationId="{B16D06FD-9D61-471A-B365-88BADEFD3F25}"/>
          </ac:spMkLst>
        </pc:spChg>
        <pc:spChg chg="mod">
          <ac:chgData name="East, Katherine" userId="1519780f-fede-454a-9259-9fbbdf6ab4ec" providerId="ADAL" clId="{B15436F9-5900-4B91-A6E3-165AF35E5E8B}" dt="2018-10-30T14:17:03.572" v="2057" actId="14100"/>
          <ac:spMkLst>
            <pc:docMk/>
            <pc:sldMk cId="597106144" sldId="282"/>
            <ac:spMk id="10" creationId="{30750AF4-FDE0-4D8C-984D-4254D56165ED}"/>
          </ac:spMkLst>
        </pc:spChg>
        <pc:spChg chg="mod">
          <ac:chgData name="East, Katherine" userId="1519780f-fede-454a-9259-9fbbdf6ab4ec" providerId="ADAL" clId="{B15436F9-5900-4B91-A6E3-165AF35E5E8B}" dt="2018-10-30T14:18:51.469" v="2254" actId="14100"/>
          <ac:spMkLst>
            <pc:docMk/>
            <pc:sldMk cId="597106144" sldId="282"/>
            <ac:spMk id="21" creationId="{706C4D63-6F06-4A62-9DCE-0F9398F7378F}"/>
          </ac:spMkLst>
        </pc:spChg>
        <pc:grpChg chg="mod">
          <ac:chgData name="East, Katherine" userId="1519780f-fede-454a-9259-9fbbdf6ab4ec" providerId="ADAL" clId="{B15436F9-5900-4B91-A6E3-165AF35E5E8B}" dt="2018-10-30T13:53:34.818" v="1607" actId="1076"/>
          <ac:grpSpMkLst>
            <pc:docMk/>
            <pc:sldMk cId="597106144" sldId="282"/>
            <ac:grpSpMk id="5122" creationId="{DBE93EEA-3FCA-4003-A064-AB67AACBFA0B}"/>
          </ac:grpSpMkLst>
        </pc:grpChg>
        <pc:graphicFrameChg chg="add mod">
          <ac:chgData name="East, Katherine" userId="1519780f-fede-454a-9259-9fbbdf6ab4ec" providerId="ADAL" clId="{B15436F9-5900-4B91-A6E3-165AF35E5E8B}" dt="2018-10-30T14:17:29.344" v="2064" actId="14100"/>
          <ac:graphicFrameMkLst>
            <pc:docMk/>
            <pc:sldMk cId="597106144" sldId="282"/>
            <ac:graphicFrameMk id="17" creationId="{4CCC3FE7-D1C1-4590-AB49-2D034CEF5EE0}"/>
          </ac:graphicFrameMkLst>
        </pc:graphicFrameChg>
        <pc:graphicFrameChg chg="add mod">
          <ac:chgData name="East, Katherine" userId="1519780f-fede-454a-9259-9fbbdf6ab4ec" providerId="ADAL" clId="{B15436F9-5900-4B91-A6E3-165AF35E5E8B}" dt="2018-10-30T14:17:53.411" v="2139" actId="1036"/>
          <ac:graphicFrameMkLst>
            <pc:docMk/>
            <pc:sldMk cId="597106144" sldId="282"/>
            <ac:graphicFrameMk id="18" creationId="{E8196688-061A-4266-B760-DE33C8D526CD}"/>
          </ac:graphicFrameMkLst>
        </pc:graphicFrameChg>
        <pc:graphicFrameChg chg="add del mod">
          <ac:chgData name="East, Katherine" userId="1519780f-fede-454a-9259-9fbbdf6ab4ec" providerId="ADAL" clId="{B15436F9-5900-4B91-A6E3-165AF35E5E8B}" dt="2018-10-30T14:19:18.926" v="2261" actId="478"/>
          <ac:graphicFrameMkLst>
            <pc:docMk/>
            <pc:sldMk cId="597106144" sldId="282"/>
            <ac:graphicFrameMk id="19" creationId="{E4A4A5C8-3D2F-4C78-BE95-85F39587B5C7}"/>
          </ac:graphicFrameMkLst>
        </pc:graphicFrameChg>
        <pc:graphicFrameChg chg="mod">
          <ac:chgData name="East, Katherine" userId="1519780f-fede-454a-9259-9fbbdf6ab4ec" providerId="ADAL" clId="{B15436F9-5900-4B91-A6E3-165AF35E5E8B}" dt="2018-10-30T14:17:29.344" v="2064" actId="14100"/>
          <ac:graphicFrameMkLst>
            <pc:docMk/>
            <pc:sldMk cId="597106144" sldId="282"/>
            <ac:graphicFrameMk id="23" creationId="{E1B4E7E7-C0DF-4F05-AE65-4D53B82762C6}"/>
          </ac:graphicFrameMkLst>
        </pc:graphicFrameChg>
        <pc:graphicFrameChg chg="del">
          <ac:chgData name="East, Katherine" userId="1519780f-fede-454a-9259-9fbbdf6ab4ec" providerId="ADAL" clId="{B15436F9-5900-4B91-A6E3-165AF35E5E8B}" dt="2018-10-30T13:47:42.948" v="1578" actId="478"/>
          <ac:graphicFrameMkLst>
            <pc:docMk/>
            <pc:sldMk cId="597106144" sldId="282"/>
            <ac:graphicFrameMk id="24" creationId="{D4EBA4E5-78D8-44D8-BEFD-988AEEA4CCB7}"/>
          </ac:graphicFrameMkLst>
        </pc:graphicFrameChg>
        <pc:cxnChg chg="mod">
          <ac:chgData name="East, Katherine" userId="1519780f-fede-454a-9259-9fbbdf6ab4ec" providerId="ADAL" clId="{B15436F9-5900-4B91-A6E3-165AF35E5E8B}" dt="2018-10-30T14:17:32.450" v="2068" actId="1038"/>
          <ac:cxnSpMkLst>
            <pc:docMk/>
            <pc:sldMk cId="597106144" sldId="282"/>
            <ac:cxnSpMk id="22" creationId="{56E703C1-C53C-4310-B7A5-BC30575FA658}"/>
          </ac:cxnSpMkLst>
        </pc:cxnChg>
        <pc:cxnChg chg="del">
          <ac:chgData name="East, Katherine" userId="1519780f-fede-454a-9259-9fbbdf6ab4ec" providerId="ADAL" clId="{B15436F9-5900-4B91-A6E3-165AF35E5E8B}" dt="2018-10-30T13:47:42.948" v="1578" actId="478"/>
          <ac:cxnSpMkLst>
            <pc:docMk/>
            <pc:sldMk cId="597106144" sldId="282"/>
            <ac:cxnSpMk id="25" creationId="{DD7DB225-6EE7-4AB3-A229-82CC6FEA28B8}"/>
          </ac:cxnSpMkLst>
        </pc:cxnChg>
        <pc:cxnChg chg="add mod">
          <ac:chgData name="East, Katherine" userId="1519780f-fede-454a-9259-9fbbdf6ab4ec" providerId="ADAL" clId="{B15436F9-5900-4B91-A6E3-165AF35E5E8B}" dt="2018-10-30T14:17:36.904" v="2070" actId="1076"/>
          <ac:cxnSpMkLst>
            <pc:docMk/>
            <pc:sldMk cId="597106144" sldId="282"/>
            <ac:cxnSpMk id="26" creationId="{A768D77A-4344-4EF6-9CBA-8DAEAB17A0EF}"/>
          </ac:cxnSpMkLst>
        </pc:cxnChg>
        <pc:cxnChg chg="add mod">
          <ac:chgData name="East, Katherine" userId="1519780f-fede-454a-9259-9fbbdf6ab4ec" providerId="ADAL" clId="{B15436F9-5900-4B91-A6E3-165AF35E5E8B}" dt="2018-10-30T14:17:53.411" v="2139" actId="1036"/>
          <ac:cxnSpMkLst>
            <pc:docMk/>
            <pc:sldMk cId="597106144" sldId="282"/>
            <ac:cxnSpMk id="27" creationId="{B248CE84-03CC-41B7-91CD-EFE4E8505DD5}"/>
          </ac:cxnSpMkLst>
        </pc:cxnChg>
        <pc:cxnChg chg="add del mod">
          <ac:chgData name="East, Katherine" userId="1519780f-fede-454a-9259-9fbbdf6ab4ec" providerId="ADAL" clId="{B15436F9-5900-4B91-A6E3-165AF35E5E8B}" dt="2018-10-30T14:19:20.512" v="2262" actId="478"/>
          <ac:cxnSpMkLst>
            <pc:docMk/>
            <pc:sldMk cId="597106144" sldId="282"/>
            <ac:cxnSpMk id="28" creationId="{5774BFF1-B345-474E-926C-09B02D6C8677}"/>
          </ac:cxnSpMkLst>
        </pc:cxnChg>
      </pc:sldChg>
      <pc:sldChg chg="delSp del">
        <pc:chgData name="East, Katherine" userId="1519780f-fede-454a-9259-9fbbdf6ab4ec" providerId="ADAL" clId="{B15436F9-5900-4B91-A6E3-165AF35E5E8B}" dt="2018-10-30T14:25:14.873" v="2491" actId="2696"/>
        <pc:sldMkLst>
          <pc:docMk/>
          <pc:sldMk cId="1391659750" sldId="283"/>
        </pc:sldMkLst>
        <pc:graphicFrameChg chg="del">
          <ac:chgData name="East, Katherine" userId="1519780f-fede-454a-9259-9fbbdf6ab4ec" providerId="ADAL" clId="{B15436F9-5900-4B91-A6E3-165AF35E5E8B}" dt="2018-10-30T13:54:11.599" v="1621"/>
          <ac:graphicFrameMkLst>
            <pc:docMk/>
            <pc:sldMk cId="1391659750" sldId="283"/>
            <ac:graphicFrameMk id="36" creationId="{FE1FC8CE-040D-4161-B600-7485189B12B3}"/>
          </ac:graphicFrameMkLst>
        </pc:graphicFrameChg>
      </pc:sldChg>
      <pc:sldChg chg="delSp del">
        <pc:chgData name="East, Katherine" userId="1519780f-fede-454a-9259-9fbbdf6ab4ec" providerId="ADAL" clId="{B15436F9-5900-4B91-A6E3-165AF35E5E8B}" dt="2018-10-30T14:25:14.184" v="2490" actId="2696"/>
        <pc:sldMkLst>
          <pc:docMk/>
          <pc:sldMk cId="4274743331" sldId="286"/>
        </pc:sldMkLst>
        <pc:graphicFrameChg chg="del">
          <ac:chgData name="East, Katherine" userId="1519780f-fede-454a-9259-9fbbdf6ab4ec" providerId="ADAL" clId="{B15436F9-5900-4B91-A6E3-165AF35E5E8B}" dt="2018-10-30T13:54:05.104" v="1618"/>
          <ac:graphicFrameMkLst>
            <pc:docMk/>
            <pc:sldMk cId="4274743331" sldId="286"/>
            <ac:graphicFrameMk id="28" creationId="{FFE83F75-8BBE-4394-A6DF-EC8676CBD8AB}"/>
          </ac:graphicFrameMkLst>
        </pc:graphicFrameChg>
      </pc:sldChg>
      <pc:sldChg chg="del">
        <pc:chgData name="East, Katherine" userId="1519780f-fede-454a-9259-9fbbdf6ab4ec" providerId="ADAL" clId="{B15436F9-5900-4B91-A6E3-165AF35E5E8B}" dt="2018-10-30T14:32:08.030" v="2650" actId="2696"/>
        <pc:sldMkLst>
          <pc:docMk/>
          <pc:sldMk cId="3036218150" sldId="302"/>
        </pc:sldMkLst>
      </pc:sldChg>
      <pc:sldChg chg="modSp">
        <pc:chgData name="East, Katherine" userId="1519780f-fede-454a-9259-9fbbdf6ab4ec" providerId="ADAL" clId="{B15436F9-5900-4B91-A6E3-165AF35E5E8B}" dt="2018-10-30T14:38:05.209" v="2996" actId="20577"/>
        <pc:sldMkLst>
          <pc:docMk/>
          <pc:sldMk cId="1488888455" sldId="305"/>
        </pc:sldMkLst>
        <pc:spChg chg="mod">
          <ac:chgData name="East, Katherine" userId="1519780f-fede-454a-9259-9fbbdf6ab4ec" providerId="ADAL" clId="{B15436F9-5900-4B91-A6E3-165AF35E5E8B}" dt="2018-10-30T14:38:05.209" v="2996" actId="20577"/>
          <ac:spMkLst>
            <pc:docMk/>
            <pc:sldMk cId="1488888455" sldId="305"/>
            <ac:spMk id="10" creationId="{2925B9CB-37E8-425C-BA32-D449C96D6E83}"/>
          </ac:spMkLst>
        </pc:spChg>
      </pc:sldChg>
      <pc:sldChg chg="addSp delSp modSp delAnim modAnim modNotesTx">
        <pc:chgData name="East, Katherine" userId="1519780f-fede-454a-9259-9fbbdf6ab4ec" providerId="ADAL" clId="{B15436F9-5900-4B91-A6E3-165AF35E5E8B}" dt="2018-10-30T14:47:47.929" v="3219" actId="20577"/>
        <pc:sldMkLst>
          <pc:docMk/>
          <pc:sldMk cId="2224229803" sldId="306"/>
        </pc:sldMkLst>
        <pc:spChg chg="add del">
          <ac:chgData name="East, Katherine" userId="1519780f-fede-454a-9259-9fbbdf6ab4ec" providerId="ADAL" clId="{B15436F9-5900-4B91-A6E3-165AF35E5E8B}" dt="2018-10-30T14:42:43.875" v="3080"/>
          <ac:spMkLst>
            <pc:docMk/>
            <pc:sldMk cId="2224229803" sldId="306"/>
            <ac:spMk id="2" creationId="{4A526E1F-B0F6-47C4-ADEA-5590157E195C}"/>
          </ac:spMkLst>
        </pc:spChg>
        <pc:spChg chg="mod">
          <ac:chgData name="East, Katherine" userId="1519780f-fede-454a-9259-9fbbdf6ab4ec" providerId="ADAL" clId="{B15436F9-5900-4B91-A6E3-165AF35E5E8B}" dt="2018-10-30T14:44:23.540" v="3151" actId="1076"/>
          <ac:spMkLst>
            <pc:docMk/>
            <pc:sldMk cId="2224229803" sldId="306"/>
            <ac:spMk id="10" creationId="{E29E8540-1B90-4A5A-BAD7-E5EE30B50EEB}"/>
          </ac:spMkLst>
        </pc:spChg>
        <pc:spChg chg="add del mod">
          <ac:chgData name="East, Katherine" userId="1519780f-fede-454a-9259-9fbbdf6ab4ec" providerId="ADAL" clId="{B15436F9-5900-4B91-A6E3-165AF35E5E8B}" dt="2018-10-30T14:44:36.488" v="3153" actId="478"/>
          <ac:spMkLst>
            <pc:docMk/>
            <pc:sldMk cId="2224229803" sldId="306"/>
            <ac:spMk id="11" creationId="{99E3E3E8-0D80-4B97-A403-4929D699049C}"/>
          </ac:spMkLst>
        </pc:spChg>
        <pc:spChg chg="add mod">
          <ac:chgData name="East, Katherine" userId="1519780f-fede-454a-9259-9fbbdf6ab4ec" providerId="ADAL" clId="{B15436F9-5900-4B91-A6E3-165AF35E5E8B}" dt="2018-10-30T14:47:41.779" v="3216" actId="1035"/>
          <ac:spMkLst>
            <pc:docMk/>
            <pc:sldMk cId="2224229803" sldId="306"/>
            <ac:spMk id="17" creationId="{CCA1890E-8395-41D5-8B2A-B9EEDD061A14}"/>
          </ac:spMkLst>
        </pc:spChg>
        <pc:spChg chg="add mod">
          <ac:chgData name="East, Katherine" userId="1519780f-fede-454a-9259-9fbbdf6ab4ec" providerId="ADAL" clId="{B15436F9-5900-4B91-A6E3-165AF35E5E8B}" dt="2018-10-30T14:46:21.145" v="3188" actId="207"/>
          <ac:spMkLst>
            <pc:docMk/>
            <pc:sldMk cId="2224229803" sldId="306"/>
            <ac:spMk id="18" creationId="{86B9641B-6545-44EE-B996-F675116EA517}"/>
          </ac:spMkLst>
        </pc:spChg>
        <pc:spChg chg="mod">
          <ac:chgData name="East, Katherine" userId="1519780f-fede-454a-9259-9fbbdf6ab4ec" providerId="ADAL" clId="{B15436F9-5900-4B91-A6E3-165AF35E5E8B}" dt="2018-10-30T14:44:45.302" v="3167" actId="20577"/>
          <ac:spMkLst>
            <pc:docMk/>
            <pc:sldMk cId="2224229803" sldId="306"/>
            <ac:spMk id="5127" creationId="{3971E804-E27B-4966-8935-D2381326155C}"/>
          </ac:spMkLst>
        </pc:spChg>
        <pc:grpChg chg="add del mod">
          <ac:chgData name="East, Katherine" userId="1519780f-fede-454a-9259-9fbbdf6ab4ec" providerId="ADAL" clId="{B15436F9-5900-4B91-A6E3-165AF35E5E8B}" dt="2018-10-30T14:44:14.643" v="3147"/>
          <ac:grpSpMkLst>
            <pc:docMk/>
            <pc:sldMk cId="2224229803" sldId="306"/>
            <ac:grpSpMk id="14" creationId="{887CFEB2-1B6B-4919-BD3A-5B4D0B8B3452}"/>
          </ac:grpSpMkLst>
        </pc:grpChg>
        <pc:grpChg chg="mod">
          <ac:chgData name="East, Katherine" userId="1519780f-fede-454a-9259-9fbbdf6ab4ec" providerId="ADAL" clId="{B15436F9-5900-4B91-A6E3-165AF35E5E8B}" dt="2018-10-30T13:30:26.882" v="999" actId="1076"/>
          <ac:grpSpMkLst>
            <pc:docMk/>
            <pc:sldMk cId="2224229803" sldId="306"/>
            <ac:grpSpMk id="5122" creationId="{DBE93EEA-3FCA-4003-A064-AB67AACBFA0B}"/>
          </ac:grpSpMkLst>
        </pc:grpChg>
        <pc:picChg chg="add mod">
          <ac:chgData name="East, Katherine" userId="1519780f-fede-454a-9259-9fbbdf6ab4ec" providerId="ADAL" clId="{B15436F9-5900-4B91-A6E3-165AF35E5E8B}" dt="2018-10-30T14:47:03.288" v="3197" actId="1076"/>
          <ac:picMkLst>
            <pc:docMk/>
            <pc:sldMk cId="2224229803" sldId="306"/>
            <ac:picMk id="13" creationId="{994E39F9-C8EF-4868-88BF-2972C1891E12}"/>
          </ac:picMkLst>
        </pc:picChg>
      </pc:sldChg>
      <pc:sldChg chg="addSp delSp modSp del modAnim modNotesTx">
        <pc:chgData name="East, Katherine" userId="1519780f-fede-454a-9259-9fbbdf6ab4ec" providerId="ADAL" clId="{B15436F9-5900-4B91-A6E3-165AF35E5E8B}" dt="2018-10-30T14:47:44.459" v="3217" actId="2696"/>
        <pc:sldMkLst>
          <pc:docMk/>
          <pc:sldMk cId="1090730395" sldId="312"/>
        </pc:sldMkLst>
        <pc:spChg chg="add mod">
          <ac:chgData name="East, Katherine" userId="1519780f-fede-454a-9259-9fbbdf6ab4ec" providerId="ADAL" clId="{B15436F9-5900-4B91-A6E3-165AF35E5E8B}" dt="2018-10-30T13:40:09.551" v="1245" actId="208"/>
          <ac:spMkLst>
            <pc:docMk/>
            <pc:sldMk cId="1090730395" sldId="312"/>
            <ac:spMk id="2" creationId="{77345A04-0588-42B5-87CA-C5FEFA956643}"/>
          </ac:spMkLst>
        </pc:spChg>
        <pc:spChg chg="mod">
          <ac:chgData name="East, Katherine" userId="1519780f-fede-454a-9259-9fbbdf6ab4ec" providerId="ADAL" clId="{B15436F9-5900-4B91-A6E3-165AF35E5E8B}" dt="2018-10-30T14:34:46.489" v="2855" actId="404"/>
          <ac:spMkLst>
            <pc:docMk/>
            <pc:sldMk cId="1090730395" sldId="312"/>
            <ac:spMk id="10" creationId="{E29E8540-1B90-4A5A-BAD7-E5EE30B50EEB}"/>
          </ac:spMkLst>
        </pc:spChg>
        <pc:spChg chg="del">
          <ac:chgData name="East, Katherine" userId="1519780f-fede-454a-9259-9fbbdf6ab4ec" providerId="ADAL" clId="{B15436F9-5900-4B91-A6E3-165AF35E5E8B}" dt="2018-10-30T13:35:23.295" v="1071" actId="478"/>
          <ac:spMkLst>
            <pc:docMk/>
            <pc:sldMk cId="1090730395" sldId="312"/>
            <ac:spMk id="5127" creationId="{3971E804-E27B-4966-8935-D2381326155C}"/>
          </ac:spMkLst>
        </pc:spChg>
        <pc:grpChg chg="mod">
          <ac:chgData name="East, Katherine" userId="1519780f-fede-454a-9259-9fbbdf6ab4ec" providerId="ADAL" clId="{B15436F9-5900-4B91-A6E3-165AF35E5E8B}" dt="2018-10-30T13:38:01.690" v="1144" actId="1035"/>
          <ac:grpSpMkLst>
            <pc:docMk/>
            <pc:sldMk cId="1090730395" sldId="312"/>
            <ac:grpSpMk id="5122" creationId="{DBE93EEA-3FCA-4003-A064-AB67AACBFA0B}"/>
          </ac:grpSpMkLst>
        </pc:grpChg>
        <pc:picChg chg="mod">
          <ac:chgData name="East, Katherine" userId="1519780f-fede-454a-9259-9fbbdf6ab4ec" providerId="ADAL" clId="{B15436F9-5900-4B91-A6E3-165AF35E5E8B}" dt="2018-10-30T13:39:57.106" v="1241" actId="1035"/>
          <ac:picMkLst>
            <pc:docMk/>
            <pc:sldMk cId="1090730395" sldId="312"/>
            <ac:picMk id="3" creationId="{B116666B-CA12-4CED-A267-306099DB3A5D}"/>
          </ac:picMkLst>
        </pc:picChg>
      </pc:sldChg>
      <pc:sldChg chg="ord modTransition">
        <pc:chgData name="East, Katherine" userId="1519780f-fede-454a-9259-9fbbdf6ab4ec" providerId="ADAL" clId="{B15436F9-5900-4B91-A6E3-165AF35E5E8B}" dt="2018-10-30T13:37:17.116" v="1116"/>
        <pc:sldMkLst>
          <pc:docMk/>
          <pc:sldMk cId="2007388486" sldId="313"/>
        </pc:sldMkLst>
      </pc:sldChg>
      <pc:sldChg chg="modSp modAnim">
        <pc:chgData name="East, Katherine" userId="1519780f-fede-454a-9259-9fbbdf6ab4ec" providerId="ADAL" clId="{B15436F9-5900-4B91-A6E3-165AF35E5E8B}" dt="2018-10-30T14:34:53.892" v="2857" actId="404"/>
        <pc:sldMkLst>
          <pc:docMk/>
          <pc:sldMk cId="2294349145" sldId="314"/>
        </pc:sldMkLst>
        <pc:spChg chg="mod">
          <ac:chgData name="East, Katherine" userId="1519780f-fede-454a-9259-9fbbdf6ab4ec" providerId="ADAL" clId="{B15436F9-5900-4B91-A6E3-165AF35E5E8B}" dt="2018-10-30T14:34:53.892" v="2857" actId="404"/>
          <ac:spMkLst>
            <pc:docMk/>
            <pc:sldMk cId="2294349145" sldId="314"/>
            <ac:spMk id="10" creationId="{E29E8540-1B90-4A5A-BAD7-E5EE30B50EEB}"/>
          </ac:spMkLst>
        </pc:spChg>
        <pc:spChg chg="mod">
          <ac:chgData name="East, Katherine" userId="1519780f-fede-454a-9259-9fbbdf6ab4ec" providerId="ADAL" clId="{B15436F9-5900-4B91-A6E3-165AF35E5E8B}" dt="2018-10-30T14:26:14.983" v="2514" actId="20577"/>
          <ac:spMkLst>
            <pc:docMk/>
            <pc:sldMk cId="2294349145" sldId="314"/>
            <ac:spMk id="5127" creationId="{3971E804-E27B-4966-8935-D2381326155C}"/>
          </ac:spMkLst>
        </pc:spChg>
      </pc:sldChg>
      <pc:sldChg chg="delSp del">
        <pc:chgData name="East, Katherine" userId="1519780f-fede-454a-9259-9fbbdf6ab4ec" providerId="ADAL" clId="{B15436F9-5900-4B91-A6E3-165AF35E5E8B}" dt="2018-10-30T14:25:15.326" v="2492" actId="2696"/>
        <pc:sldMkLst>
          <pc:docMk/>
          <pc:sldMk cId="2338836107" sldId="316"/>
        </pc:sldMkLst>
        <pc:graphicFrameChg chg="del">
          <ac:chgData name="East, Katherine" userId="1519780f-fede-454a-9259-9fbbdf6ab4ec" providerId="ADAL" clId="{B15436F9-5900-4B91-A6E3-165AF35E5E8B}" dt="2018-10-30T13:54:15.701" v="1623"/>
          <ac:graphicFrameMkLst>
            <pc:docMk/>
            <pc:sldMk cId="2338836107" sldId="316"/>
            <ac:graphicFrameMk id="36" creationId="{1F8F731E-2432-412E-BDB2-FE8E3D1E6F67}"/>
          </ac:graphicFrameMkLst>
        </pc:graphicFrameChg>
      </pc:sldChg>
      <pc:sldChg chg="del">
        <pc:chgData name="East, Katherine" userId="1519780f-fede-454a-9259-9fbbdf6ab4ec" providerId="ADAL" clId="{B15436F9-5900-4B91-A6E3-165AF35E5E8B}" dt="2018-10-30T14:32:04.660" v="2649" actId="2696"/>
        <pc:sldMkLst>
          <pc:docMk/>
          <pc:sldMk cId="1317097615" sldId="317"/>
        </pc:sldMkLst>
      </pc:sldChg>
      <pc:sldChg chg="ord modTransition">
        <pc:chgData name="East, Katherine" userId="1519780f-fede-454a-9259-9fbbdf6ab4ec" providerId="ADAL" clId="{B15436F9-5900-4B91-A6E3-165AF35E5E8B}" dt="2018-10-30T13:47:39.545" v="1577"/>
        <pc:sldMkLst>
          <pc:docMk/>
          <pc:sldMk cId="2133631377" sldId="319"/>
        </pc:sldMkLst>
      </pc:sldChg>
      <pc:sldChg chg="ord modTransition">
        <pc:chgData name="East, Katherine" userId="1519780f-fede-454a-9259-9fbbdf6ab4ec" providerId="ADAL" clId="{B15436F9-5900-4B91-A6E3-165AF35E5E8B}" dt="2018-10-30T13:47:39.545" v="1577"/>
        <pc:sldMkLst>
          <pc:docMk/>
          <pc:sldMk cId="838936854" sldId="324"/>
        </pc:sldMkLst>
      </pc:sldChg>
      <pc:sldChg chg="add modTransition">
        <pc:chgData name="East, Katherine" userId="1519780f-fede-454a-9259-9fbbdf6ab4ec" providerId="ADAL" clId="{B15436F9-5900-4B91-A6E3-165AF35E5E8B}" dt="2018-10-30T13:47:39.545" v="1577"/>
        <pc:sldMkLst>
          <pc:docMk/>
          <pc:sldMk cId="1542786964" sldId="325"/>
        </pc:sldMkLst>
      </pc:sldChg>
      <pc:sldChg chg="add del">
        <pc:chgData name="East, Katherine" userId="1519780f-fede-454a-9259-9fbbdf6ab4ec" providerId="ADAL" clId="{B15436F9-5900-4B91-A6E3-165AF35E5E8B}" dt="2018-10-30T13:26:33.318" v="920"/>
        <pc:sldMkLst>
          <pc:docMk/>
          <pc:sldMk cId="4020705253" sldId="325"/>
        </pc:sldMkLst>
      </pc:sldChg>
      <pc:sldChg chg="add modTransition">
        <pc:chgData name="East, Katherine" userId="1519780f-fede-454a-9259-9fbbdf6ab4ec" providerId="ADAL" clId="{B15436F9-5900-4B91-A6E3-165AF35E5E8B}" dt="2018-10-30T13:47:39.545" v="1577"/>
        <pc:sldMkLst>
          <pc:docMk/>
          <pc:sldMk cId="325256089" sldId="326"/>
        </pc:sldMkLst>
      </pc:sldChg>
      <pc:sldChg chg="add modTransition">
        <pc:chgData name="East, Katherine" userId="1519780f-fede-454a-9259-9fbbdf6ab4ec" providerId="ADAL" clId="{B15436F9-5900-4B91-A6E3-165AF35E5E8B}" dt="2018-10-30T13:47:39.545" v="1577"/>
        <pc:sldMkLst>
          <pc:docMk/>
          <pc:sldMk cId="1780732828" sldId="327"/>
        </pc:sldMkLst>
      </pc:sldChg>
      <pc:sldChg chg="add modTransition">
        <pc:chgData name="East, Katherine" userId="1519780f-fede-454a-9259-9fbbdf6ab4ec" providerId="ADAL" clId="{B15436F9-5900-4B91-A6E3-165AF35E5E8B}" dt="2018-10-30T13:47:39.545" v="1577"/>
        <pc:sldMkLst>
          <pc:docMk/>
          <pc:sldMk cId="1432218531" sldId="328"/>
        </pc:sldMkLst>
      </pc:sldChg>
      <pc:sldChg chg="addSp delSp modSp add del ord delAnim modAnim">
        <pc:chgData name="East, Katherine" userId="1519780f-fede-454a-9259-9fbbdf6ab4ec" providerId="ADAL" clId="{B15436F9-5900-4B91-A6E3-165AF35E5E8B}" dt="2018-10-30T14:37:05.287" v="2991" actId="2696"/>
        <pc:sldMkLst>
          <pc:docMk/>
          <pc:sldMk cId="2365059808" sldId="329"/>
        </pc:sldMkLst>
        <pc:spChg chg="add mod">
          <ac:chgData name="East, Katherine" userId="1519780f-fede-454a-9259-9fbbdf6ab4ec" providerId="ADAL" clId="{B15436F9-5900-4B91-A6E3-165AF35E5E8B}" dt="2018-10-30T14:23:44.794" v="2483" actId="164"/>
          <ac:spMkLst>
            <pc:docMk/>
            <pc:sldMk cId="2365059808" sldId="329"/>
            <ac:spMk id="2" creationId="{26881AAD-4BF3-4F0C-8F9E-8C72BDDC2EC7}"/>
          </ac:spMkLst>
        </pc:spChg>
        <pc:spChg chg="mod">
          <ac:chgData name="East, Katherine" userId="1519780f-fede-454a-9259-9fbbdf6ab4ec" providerId="ADAL" clId="{B15436F9-5900-4B91-A6E3-165AF35E5E8B}" dt="2018-10-30T14:32:00.264" v="2648" actId="20577"/>
          <ac:spMkLst>
            <pc:docMk/>
            <pc:sldMk cId="2365059808" sldId="329"/>
            <ac:spMk id="10" creationId="{5B8349C1-FADA-4CA9-AAA1-A919658E1D7C}"/>
          </ac:spMkLst>
        </pc:spChg>
        <pc:spChg chg="mod">
          <ac:chgData name="East, Katherine" userId="1519780f-fede-454a-9259-9fbbdf6ab4ec" providerId="ADAL" clId="{B15436F9-5900-4B91-A6E3-165AF35E5E8B}" dt="2018-10-30T14:31:57.732" v="2645" actId="14100"/>
          <ac:spMkLst>
            <pc:docMk/>
            <pc:sldMk cId="2365059808" sldId="329"/>
            <ac:spMk id="16" creationId="{13CC3CC9-F947-40CD-8770-AF04D176241D}"/>
          </ac:spMkLst>
        </pc:spChg>
        <pc:spChg chg="add mod">
          <ac:chgData name="East, Katherine" userId="1519780f-fede-454a-9259-9fbbdf6ab4ec" providerId="ADAL" clId="{B15436F9-5900-4B91-A6E3-165AF35E5E8B}" dt="2018-10-30T14:23:44.794" v="2483" actId="164"/>
          <ac:spMkLst>
            <pc:docMk/>
            <pc:sldMk cId="2365059808" sldId="329"/>
            <ac:spMk id="21" creationId="{23BF78D1-9FAE-49E2-A451-62411C0E5A95}"/>
          </ac:spMkLst>
        </pc:spChg>
        <pc:spChg chg="add del mod">
          <ac:chgData name="East, Katherine" userId="1519780f-fede-454a-9259-9fbbdf6ab4ec" providerId="ADAL" clId="{B15436F9-5900-4B91-A6E3-165AF35E5E8B}" dt="2018-10-30T14:19:28.487" v="2263" actId="478"/>
          <ac:spMkLst>
            <pc:docMk/>
            <pc:sldMk cId="2365059808" sldId="329"/>
            <ac:spMk id="22" creationId="{DBEC9485-306B-4CBD-8173-6D1BF50E5B52}"/>
          </ac:spMkLst>
        </pc:spChg>
        <pc:spChg chg="add mod">
          <ac:chgData name="East, Katherine" userId="1519780f-fede-454a-9259-9fbbdf6ab4ec" providerId="ADAL" clId="{B15436F9-5900-4B91-A6E3-165AF35E5E8B}" dt="2018-10-30T14:23:44.794" v="2483" actId="164"/>
          <ac:spMkLst>
            <pc:docMk/>
            <pc:sldMk cId="2365059808" sldId="329"/>
            <ac:spMk id="29" creationId="{D9F566FB-C8BF-4DF6-8542-B2B733B8E140}"/>
          </ac:spMkLst>
        </pc:spChg>
        <pc:spChg chg="add del">
          <ac:chgData name="East, Katherine" userId="1519780f-fede-454a-9259-9fbbdf6ab4ec" providerId="ADAL" clId="{B15436F9-5900-4B91-A6E3-165AF35E5E8B}" dt="2018-10-30T14:31:55.213" v="2644" actId="478"/>
          <ac:spMkLst>
            <pc:docMk/>
            <pc:sldMk cId="2365059808" sldId="329"/>
            <ac:spMk id="44" creationId="{C708FD90-E5C6-47F7-A575-8C144BCEA414}"/>
          </ac:spMkLst>
        </pc:spChg>
        <pc:spChg chg="add del">
          <ac:chgData name="East, Katherine" userId="1519780f-fede-454a-9259-9fbbdf6ab4ec" providerId="ADAL" clId="{B15436F9-5900-4B91-A6E3-165AF35E5E8B}" dt="2018-10-30T14:31:54.703" v="2643" actId="478"/>
          <ac:spMkLst>
            <pc:docMk/>
            <pc:sldMk cId="2365059808" sldId="329"/>
            <ac:spMk id="45" creationId="{AF54D42A-597A-46D3-80E4-76274C7B2725}"/>
          </ac:spMkLst>
        </pc:spChg>
        <pc:spChg chg="add del">
          <ac:chgData name="East, Katherine" userId="1519780f-fede-454a-9259-9fbbdf6ab4ec" providerId="ADAL" clId="{B15436F9-5900-4B91-A6E3-165AF35E5E8B}" dt="2018-10-30T14:31:45.862" v="2640" actId="478"/>
          <ac:spMkLst>
            <pc:docMk/>
            <pc:sldMk cId="2365059808" sldId="329"/>
            <ac:spMk id="5123" creationId="{110DD5D1-F9E3-4603-8DF2-B0783AA2C2A8}"/>
          </ac:spMkLst>
        </pc:spChg>
        <pc:grpChg chg="add del mod">
          <ac:chgData name="East, Katherine" userId="1519780f-fede-454a-9259-9fbbdf6ab4ec" providerId="ADAL" clId="{B15436F9-5900-4B91-A6E3-165AF35E5E8B}" dt="2018-10-30T14:31:51.843" v="2641" actId="478"/>
          <ac:grpSpMkLst>
            <pc:docMk/>
            <pc:sldMk cId="2365059808" sldId="329"/>
            <ac:grpSpMk id="3" creationId="{05E8C9E9-9CAC-400A-987B-66D98F37FE94}"/>
          </ac:grpSpMkLst>
        </pc:grpChg>
        <pc:grpChg chg="add">
          <ac:chgData name="East, Katherine" userId="1519780f-fede-454a-9259-9fbbdf6ab4ec" providerId="ADAL" clId="{B15436F9-5900-4B91-A6E3-165AF35E5E8B}" dt="2018-10-30T14:31:52.572" v="2642"/>
          <ac:grpSpMkLst>
            <pc:docMk/>
            <pc:sldMk cId="2365059808" sldId="329"/>
            <ac:grpSpMk id="31" creationId="{4CCC9893-036E-4E53-8CF5-B14313724789}"/>
          </ac:grpSpMkLst>
        </pc:grpChg>
        <pc:grpChg chg="del">
          <ac:chgData name="East, Katherine" userId="1519780f-fede-454a-9259-9fbbdf6ab4ec" providerId="ADAL" clId="{B15436F9-5900-4B91-A6E3-165AF35E5E8B}" dt="2018-10-30T13:56:08.531" v="1674" actId="478"/>
          <ac:grpSpMkLst>
            <pc:docMk/>
            <pc:sldMk cId="2365059808" sldId="329"/>
            <ac:grpSpMk id="5122" creationId="{DBE93EEA-3FCA-4003-A064-AB67AACBFA0B}"/>
          </ac:grpSpMkLst>
        </pc:grpChg>
        <pc:graphicFrameChg chg="mod">
          <ac:chgData name="East, Katherine" userId="1519780f-fede-454a-9259-9fbbdf6ab4ec" providerId="ADAL" clId="{B15436F9-5900-4B91-A6E3-165AF35E5E8B}" dt="2018-10-30T14:23:50.618" v="2488" actId="1076"/>
          <ac:graphicFrameMkLst>
            <pc:docMk/>
            <pc:sldMk cId="2365059808" sldId="329"/>
            <ac:graphicFrameMk id="11" creationId="{C3A2B846-90C7-4F3E-B383-E62CEBB68EE7}"/>
          </ac:graphicFrameMkLst>
        </pc:graphicFrameChg>
        <pc:graphicFrameChg chg="mod">
          <ac:chgData name="East, Katherine" userId="1519780f-fede-454a-9259-9fbbdf6ab4ec" providerId="ADAL" clId="{B15436F9-5900-4B91-A6E3-165AF35E5E8B}" dt="2018-10-30T14:23:44.794" v="2483" actId="164"/>
          <ac:graphicFrameMkLst>
            <pc:docMk/>
            <pc:sldMk cId="2365059808" sldId="329"/>
            <ac:graphicFrameMk id="15" creationId="{02FCBE1C-0D93-4ACB-8949-6B2CBD2FC4BA}"/>
          </ac:graphicFrameMkLst>
        </pc:graphicFrameChg>
        <pc:graphicFrameChg chg="mod">
          <ac:chgData name="East, Katherine" userId="1519780f-fede-454a-9259-9fbbdf6ab4ec" providerId="ADAL" clId="{B15436F9-5900-4B91-A6E3-165AF35E5E8B}" dt="2018-10-30T14:23:44.794" v="2483" actId="164"/>
          <ac:graphicFrameMkLst>
            <pc:docMk/>
            <pc:sldMk cId="2365059808" sldId="329"/>
            <ac:graphicFrameMk id="17" creationId="{94F231E1-2270-4E53-9D02-835961D7BE7A}"/>
          </ac:graphicFrameMkLst>
        </pc:graphicFrameChg>
        <pc:graphicFrameChg chg="add mod">
          <ac:chgData name="East, Katherine" userId="1519780f-fede-454a-9259-9fbbdf6ab4ec" providerId="ADAL" clId="{B15436F9-5900-4B91-A6E3-165AF35E5E8B}" dt="2018-10-30T14:23:48.200" v="2486" actId="1076"/>
          <ac:graphicFrameMkLst>
            <pc:docMk/>
            <pc:sldMk cId="2365059808" sldId="329"/>
            <ac:graphicFrameMk id="18" creationId="{A228A3B1-2FEA-421F-9796-8D516517EC94}"/>
          </ac:graphicFrameMkLst>
        </pc:graphicFrameChg>
        <pc:graphicFrameChg chg="add del">
          <ac:chgData name="East, Katherine" userId="1519780f-fede-454a-9259-9fbbdf6ab4ec" providerId="ADAL" clId="{B15436F9-5900-4B91-A6E3-165AF35E5E8B}" dt="2018-10-30T14:11:32.687" v="1867" actId="478"/>
          <ac:graphicFrameMkLst>
            <pc:docMk/>
            <pc:sldMk cId="2365059808" sldId="329"/>
            <ac:graphicFrameMk id="19" creationId="{590464B2-25E9-4AAF-B81B-3A2C2B43EA03}"/>
          </ac:graphicFrameMkLst>
        </pc:graphicFrameChg>
        <pc:picChg chg="topLvl">
          <ac:chgData name="East, Katherine" userId="1519780f-fede-454a-9259-9fbbdf6ab4ec" providerId="ADAL" clId="{B15436F9-5900-4B91-A6E3-165AF35E5E8B}" dt="2018-10-30T13:56:08.531" v="1674" actId="478"/>
          <ac:picMkLst>
            <pc:docMk/>
            <pc:sldMk cId="2365059808" sldId="329"/>
            <ac:picMk id="5128" creationId="{480A5720-4F91-4E3F-A1B1-D5258492E0F8}"/>
          </ac:picMkLst>
        </pc:picChg>
        <pc:picChg chg="del topLvl">
          <ac:chgData name="East, Katherine" userId="1519780f-fede-454a-9259-9fbbdf6ab4ec" providerId="ADAL" clId="{B15436F9-5900-4B91-A6E3-165AF35E5E8B}" dt="2018-10-30T13:56:08.531" v="1674" actId="478"/>
          <ac:picMkLst>
            <pc:docMk/>
            <pc:sldMk cId="2365059808" sldId="329"/>
            <ac:picMk id="5129" creationId="{3B6BDEAD-CC54-4C3F-99DE-00437CE66C65}"/>
          </ac:picMkLst>
        </pc:picChg>
        <pc:cxnChg chg="mod">
          <ac:chgData name="East, Katherine" userId="1519780f-fede-454a-9259-9fbbdf6ab4ec" providerId="ADAL" clId="{B15436F9-5900-4B91-A6E3-165AF35E5E8B}" dt="2018-10-30T14:23:44.794" v="2483" actId="164"/>
          <ac:cxnSpMkLst>
            <pc:docMk/>
            <pc:sldMk cId="2365059808" sldId="329"/>
            <ac:cxnSpMk id="20" creationId="{89AA966B-9D57-4FCF-8659-C5460D4AF438}"/>
          </ac:cxnSpMkLst>
        </pc:cxnChg>
        <pc:cxnChg chg="mod">
          <ac:chgData name="East, Katherine" userId="1519780f-fede-454a-9259-9fbbdf6ab4ec" providerId="ADAL" clId="{B15436F9-5900-4B91-A6E3-165AF35E5E8B}" dt="2018-10-30T14:23:44.794" v="2483" actId="164"/>
          <ac:cxnSpMkLst>
            <pc:docMk/>
            <pc:sldMk cId="2365059808" sldId="329"/>
            <ac:cxnSpMk id="23" creationId="{FDB5EC02-FFF7-4F08-89C2-5BD9DCADE3F3}"/>
          </ac:cxnSpMkLst>
        </pc:cxnChg>
        <pc:cxnChg chg="del mod">
          <ac:chgData name="East, Katherine" userId="1519780f-fede-454a-9259-9fbbdf6ab4ec" providerId="ADAL" clId="{B15436F9-5900-4B91-A6E3-165AF35E5E8B}" dt="2018-10-30T14:20:38.497" v="2318" actId="478"/>
          <ac:cxnSpMkLst>
            <pc:docMk/>
            <pc:sldMk cId="2365059808" sldId="329"/>
            <ac:cxnSpMk id="24" creationId="{6B0ABCC3-D611-4FF0-BB11-28752B0D2567}"/>
          </ac:cxnSpMkLst>
        </pc:cxnChg>
        <pc:cxnChg chg="add mod">
          <ac:chgData name="East, Katherine" userId="1519780f-fede-454a-9259-9fbbdf6ab4ec" providerId="ADAL" clId="{B15436F9-5900-4B91-A6E3-165AF35E5E8B}" dt="2018-10-30T14:23:44.794" v="2483" actId="164"/>
          <ac:cxnSpMkLst>
            <pc:docMk/>
            <pc:sldMk cId="2365059808" sldId="329"/>
            <ac:cxnSpMk id="25" creationId="{4D16F56B-E4D7-4A20-B7E4-1948CE128B43}"/>
          </ac:cxnSpMkLst>
        </pc:cxnChg>
        <pc:cxnChg chg="add mod">
          <ac:chgData name="East, Katherine" userId="1519780f-fede-454a-9259-9fbbdf6ab4ec" providerId="ADAL" clId="{B15436F9-5900-4B91-A6E3-165AF35E5E8B}" dt="2018-10-30T14:23:44.794" v="2483" actId="164"/>
          <ac:cxnSpMkLst>
            <pc:docMk/>
            <pc:sldMk cId="2365059808" sldId="329"/>
            <ac:cxnSpMk id="26" creationId="{CAB45629-6E77-4D50-874E-7995A1C0A774}"/>
          </ac:cxnSpMkLst>
        </pc:cxnChg>
        <pc:cxnChg chg="add del mod">
          <ac:chgData name="East, Katherine" userId="1519780f-fede-454a-9259-9fbbdf6ab4ec" providerId="ADAL" clId="{B15436F9-5900-4B91-A6E3-165AF35E5E8B}" dt="2018-10-30T14:21:50.473" v="2421" actId="478"/>
          <ac:cxnSpMkLst>
            <pc:docMk/>
            <pc:sldMk cId="2365059808" sldId="329"/>
            <ac:cxnSpMk id="27" creationId="{642F42EE-39ED-4543-95C6-647F9CCAF428}"/>
          </ac:cxnSpMkLst>
        </pc:cxnChg>
        <pc:cxnChg chg="add del">
          <ac:chgData name="East, Katherine" userId="1519780f-fede-454a-9259-9fbbdf6ab4ec" providerId="ADAL" clId="{B15436F9-5900-4B91-A6E3-165AF35E5E8B}" dt="2018-10-30T14:21:22.516" v="2380"/>
          <ac:cxnSpMkLst>
            <pc:docMk/>
            <pc:sldMk cId="2365059808" sldId="329"/>
            <ac:cxnSpMk id="28" creationId="{2D5AD80C-09FE-4F55-BD56-922C467ACDB6}"/>
          </ac:cxnSpMkLst>
        </pc:cxnChg>
        <pc:cxnChg chg="add mod">
          <ac:chgData name="East, Katherine" userId="1519780f-fede-454a-9259-9fbbdf6ab4ec" providerId="ADAL" clId="{B15436F9-5900-4B91-A6E3-165AF35E5E8B}" dt="2018-10-30T14:23:44.794" v="2483" actId="164"/>
          <ac:cxnSpMkLst>
            <pc:docMk/>
            <pc:sldMk cId="2365059808" sldId="329"/>
            <ac:cxnSpMk id="30" creationId="{91C683CF-8478-4FBD-8823-AA901FA55E20}"/>
          </ac:cxnSpMkLst>
        </pc:cxnChg>
      </pc:sldChg>
      <pc:sldChg chg="addSp delSp modSp add modAnim modNotesTx">
        <pc:chgData name="East, Katherine" userId="1519780f-fede-454a-9259-9fbbdf6ab4ec" providerId="ADAL" clId="{B15436F9-5900-4B91-A6E3-165AF35E5E8B}" dt="2018-10-30T14:40:27.408" v="3013" actId="12"/>
        <pc:sldMkLst>
          <pc:docMk/>
          <pc:sldMk cId="191770433" sldId="330"/>
        </pc:sldMkLst>
        <pc:spChg chg="add mod">
          <ac:chgData name="East, Katherine" userId="1519780f-fede-454a-9259-9fbbdf6ab4ec" providerId="ADAL" clId="{B15436F9-5900-4B91-A6E3-165AF35E5E8B}" dt="2018-10-30T14:28:49.828" v="2616" actId="14100"/>
          <ac:spMkLst>
            <pc:docMk/>
            <pc:sldMk cId="191770433" sldId="330"/>
            <ac:spMk id="4" creationId="{9966D4D5-2C00-408A-AB8D-973A210BF0F4}"/>
          </ac:spMkLst>
        </pc:spChg>
        <pc:spChg chg="mod">
          <ac:chgData name="East, Katherine" userId="1519780f-fede-454a-9259-9fbbdf6ab4ec" providerId="ADAL" clId="{B15436F9-5900-4B91-A6E3-165AF35E5E8B}" dt="2018-10-30T14:34:59.411" v="2860" actId="403"/>
          <ac:spMkLst>
            <pc:docMk/>
            <pc:sldMk cId="191770433" sldId="330"/>
            <ac:spMk id="10" creationId="{5B8349C1-FADA-4CA9-AAA1-A919658E1D7C}"/>
          </ac:spMkLst>
        </pc:spChg>
        <pc:spChg chg="mod">
          <ac:chgData name="East, Katherine" userId="1519780f-fede-454a-9259-9fbbdf6ab4ec" providerId="ADAL" clId="{B15436F9-5900-4B91-A6E3-165AF35E5E8B}" dt="2018-10-30T14:36:43.761" v="2988" actId="179"/>
          <ac:spMkLst>
            <pc:docMk/>
            <pc:sldMk cId="191770433" sldId="330"/>
            <ac:spMk id="16" creationId="{13CC3CC9-F947-40CD-8770-AF04D176241D}"/>
          </ac:spMkLst>
        </pc:spChg>
        <pc:spChg chg="add mod">
          <ac:chgData name="East, Katherine" userId="1519780f-fede-454a-9259-9fbbdf6ab4ec" providerId="ADAL" clId="{B15436F9-5900-4B91-A6E3-165AF35E5E8B}" dt="2018-10-30T14:29:15.393" v="2623" actId="14100"/>
          <ac:spMkLst>
            <pc:docMk/>
            <pc:sldMk cId="191770433" sldId="330"/>
            <ac:spMk id="24" creationId="{9BF31952-E8DD-4B04-B285-22D198B299D2}"/>
          </ac:spMkLst>
        </pc:spChg>
        <pc:spChg chg="add mod">
          <ac:chgData name="East, Katherine" userId="1519780f-fede-454a-9259-9fbbdf6ab4ec" providerId="ADAL" clId="{B15436F9-5900-4B91-A6E3-165AF35E5E8B}" dt="2018-10-30T14:35:58.968" v="2963" actId="1035"/>
          <ac:spMkLst>
            <pc:docMk/>
            <pc:sldMk cId="191770433" sldId="330"/>
            <ac:spMk id="27" creationId="{FE57E6B6-A1D7-47D1-AB9D-66C33CAAB566}"/>
          </ac:spMkLst>
        </pc:spChg>
        <pc:grpChg chg="mod">
          <ac:chgData name="East, Katherine" userId="1519780f-fede-454a-9259-9fbbdf6ab4ec" providerId="ADAL" clId="{B15436F9-5900-4B91-A6E3-165AF35E5E8B}" dt="2018-10-30T14:30:44.765" v="2629" actId="14100"/>
          <ac:grpSpMkLst>
            <pc:docMk/>
            <pc:sldMk cId="191770433" sldId="330"/>
            <ac:grpSpMk id="3" creationId="{05E8C9E9-9CAC-400A-987B-66D98F37FE94}"/>
          </ac:grpSpMkLst>
        </pc:grpChg>
        <pc:graphicFrameChg chg="mod">
          <ac:chgData name="East, Katherine" userId="1519780f-fede-454a-9259-9fbbdf6ab4ec" providerId="ADAL" clId="{B15436F9-5900-4B91-A6E3-165AF35E5E8B}" dt="2018-10-30T14:30:44.765" v="2629" actId="14100"/>
          <ac:graphicFrameMkLst>
            <pc:docMk/>
            <pc:sldMk cId="191770433" sldId="330"/>
            <ac:graphicFrameMk id="17" creationId="{94F231E1-2270-4E53-9D02-835961D7BE7A}"/>
          </ac:graphicFrameMkLst>
        </pc:graphicFrameChg>
        <pc:picChg chg="add del mod">
          <ac:chgData name="East, Katherine" userId="1519780f-fede-454a-9259-9fbbdf6ab4ec" providerId="ADAL" clId="{B15436F9-5900-4B91-A6E3-165AF35E5E8B}" dt="2018-10-30T14:31:23.630" v="2638" actId="478"/>
          <ac:picMkLst>
            <pc:docMk/>
            <pc:sldMk cId="191770433" sldId="330"/>
            <ac:picMk id="5" creationId="{277F3F17-3BAE-40D1-A571-0B3005E491B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emckclac-my.sharepoint.com/personal/k1593476_kcl_ac_uk/Documents/Society%20Memberships%20and%20Conferences/UKCTAS%202018/Figur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emckclac-my.sharepoint.com/personal/k1593476_kcl_ac_uk/Documents/Society%20Memberships%20and%20Conferences/UKCTAS%202018/Figures.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https://emckclac-my.sharepoint.com/personal/k1593476_kcl_ac_uk/Documents/Society%20Memberships%20and%20Conferences/UKCTAS%202018/Figures.xlsx"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https://emckclac-my.sharepoint.com/personal/k1593476_kcl_ac_uk/Documents/Society%20Memberships%20and%20Conferences/UKCTAS%202018/Figures.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1" Type="http://schemas.openxmlformats.org/officeDocument/2006/relationships/oleObject" Target="https://emckclac-my.sharepoint.com/personal/k1593476_kcl_ac_uk/Documents/Society%20Memberships%20and%20Conferences/UKCTAS%202018/Figures.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https://emckclac-my.sharepoint.com/personal/k1593476_kcl_ac_uk/Documents/Society%20Memberships%20and%20Conferences/UKCTAS%202018/Figures.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https://emckclac-my.sharepoint.com/personal/k1593476_kcl_ac_uk/Documents/Society%20Memberships%20and%20Conferences/UKCTAS%202018/Figures.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https://emckclac-my.sharepoint.com/personal/k1593476_kcl_ac_uk/Documents/Society%20Memberships%20and%20Conferences/UKCTAS%202018/Figures.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1" Type="http://schemas.openxmlformats.org/officeDocument/2006/relationships/oleObject" Target="https://emckclac-my.sharepoint.com/personal/k1593476_kcl_ac_uk/Documents/Society%20Memberships%20and%20Conferences/UKCTAS%202018/Figures.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https://emckclac-my.sharepoint.com/personal/k1593476_kcl_ac_uk/Documents/Society%20Memberships%20and%20Conferences/UKCTAS%202018/Figures.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https://emckclac-my.sharepoint.com/personal/k1593476_kcl_ac_uk/Documents/Society%20Memberships%20and%20Conferences/UKCTAS%202018/Figures.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https://emckclac-my.sharepoint.com/personal/k1593476_kcl_ac_uk/Documents/Society%20Memberships%20and%20Conferences/UKCTAS%202018/Figure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ysClr val="windowText" lastClr="000000"/>
              </a:solidFill>
              <a:round/>
            </a:ln>
            <a:effectLst/>
          </c:spPr>
          <c:marker>
            <c:symbol val="none"/>
          </c:marker>
          <c:dLbls>
            <c:delete val="1"/>
          </c:dLbls>
          <c:errBars>
            <c:errDir val="y"/>
            <c:errBarType val="both"/>
            <c:errValType val="cust"/>
            <c:noEndCap val="0"/>
            <c:plus>
              <c:numRef>
                <c:f>[Figures.xlsx]Sheet1!$X$5:$X$13</c:f>
                <c:numCache>
                  <c:formatCode>General</c:formatCode>
                  <c:ptCount val="9"/>
                  <c:pt idx="0">
                    <c:v>0</c:v>
                  </c:pt>
                  <c:pt idx="1">
                    <c:v>6.0000000000000053E-2</c:v>
                  </c:pt>
                  <c:pt idx="2">
                    <c:v>5.9999999999999942E-2</c:v>
                  </c:pt>
                  <c:pt idx="3">
                    <c:v>8.0000000000000071E-2</c:v>
                  </c:pt>
                  <c:pt idx="4">
                    <c:v>6.9999999999999951E-2</c:v>
                  </c:pt>
                  <c:pt idx="5">
                    <c:v>6.9999999999999951E-2</c:v>
                  </c:pt>
                  <c:pt idx="6">
                    <c:v>6.9999999999999951E-2</c:v>
                  </c:pt>
                  <c:pt idx="7">
                    <c:v>9.000000000000008E-2</c:v>
                  </c:pt>
                  <c:pt idx="8">
                    <c:v>0.1399999999999999</c:v>
                  </c:pt>
                </c:numCache>
              </c:numRef>
            </c:plus>
            <c:minus>
              <c:numRef>
                <c:f>[Figures.xlsx]Sheet1!$W$5:$W$13</c:f>
                <c:numCache>
                  <c:formatCode>General</c:formatCode>
                  <c:ptCount val="9"/>
                  <c:pt idx="0">
                    <c:v>0</c:v>
                  </c:pt>
                  <c:pt idx="1">
                    <c:v>4.9999999999999933E-2</c:v>
                  </c:pt>
                  <c:pt idx="2">
                    <c:v>6.0000000000000053E-2</c:v>
                  </c:pt>
                  <c:pt idx="3">
                    <c:v>5.9999999999999942E-2</c:v>
                  </c:pt>
                  <c:pt idx="4">
                    <c:v>6.0000000000000053E-2</c:v>
                  </c:pt>
                  <c:pt idx="5">
                    <c:v>7.0000000000000062E-2</c:v>
                  </c:pt>
                  <c:pt idx="6">
                    <c:v>6.9999999999999951E-2</c:v>
                  </c:pt>
                  <c:pt idx="7">
                    <c:v>7.999999999999996E-2</c:v>
                  </c:pt>
                  <c:pt idx="8">
                    <c:v>0.10999999999999999</c:v>
                  </c:pt>
                </c:numCache>
              </c:numRef>
            </c:minus>
            <c:spPr>
              <a:noFill/>
              <a:ln w="9525" cap="flat" cmpd="sng" algn="ctr">
                <a:solidFill>
                  <a:schemeClr val="tx1">
                    <a:lumMod val="65000"/>
                    <a:lumOff val="35000"/>
                  </a:schemeClr>
                </a:solidFill>
                <a:round/>
              </a:ln>
              <a:effectLst/>
            </c:spPr>
          </c:errBars>
          <c:cat>
            <c:strRef>
              <c:f>[Figures.xlsx]Sheet1!$A$5:$A$13</c:f>
              <c:strCache>
                <c:ptCount val="9"/>
                <c:pt idx="0">
                  <c:v>   1 - 2002 ref</c:v>
                </c:pt>
                <c:pt idx="1">
                  <c:v>   2 - 2003</c:v>
                </c:pt>
                <c:pt idx="2">
                  <c:v>   3 - 2004</c:v>
                </c:pt>
                <c:pt idx="3">
                  <c:v>   4 - 2005-2006</c:v>
                </c:pt>
                <c:pt idx="4">
                  <c:v>   5 - 2006-2007</c:v>
                </c:pt>
                <c:pt idx="5">
                  <c:v>   6 - 2007-2008</c:v>
                </c:pt>
                <c:pt idx="6">
                  <c:v>   7 - 2008-2009</c:v>
                </c:pt>
                <c:pt idx="7">
                  <c:v>   8 - 2010-2011</c:v>
                </c:pt>
                <c:pt idx="8">
                  <c:v>   9 - 2013-2015</c:v>
                </c:pt>
              </c:strCache>
            </c:strRef>
          </c:cat>
          <c:val>
            <c:numRef>
              <c:f>[Figures.xlsx]Sheet1!$T$5:$T$13</c:f>
              <c:numCache>
                <c:formatCode>General</c:formatCode>
                <c:ptCount val="9"/>
                <c:pt idx="0">
                  <c:v>1</c:v>
                </c:pt>
                <c:pt idx="1">
                  <c:v>0.86</c:v>
                </c:pt>
                <c:pt idx="2">
                  <c:v>0.88</c:v>
                </c:pt>
                <c:pt idx="3">
                  <c:v>0.97</c:v>
                </c:pt>
                <c:pt idx="4">
                  <c:v>0.93</c:v>
                </c:pt>
                <c:pt idx="5">
                  <c:v>0.89</c:v>
                </c:pt>
                <c:pt idx="6">
                  <c:v>0.87</c:v>
                </c:pt>
                <c:pt idx="7">
                  <c:v>0.83</c:v>
                </c:pt>
                <c:pt idx="8">
                  <c:v>1.04</c:v>
                </c:pt>
              </c:numCache>
            </c:numRef>
          </c:val>
          <c:smooth val="0"/>
          <c:extLst>
            <c:ext xmlns:c16="http://schemas.microsoft.com/office/drawing/2014/chart" uri="{C3380CC4-5D6E-409C-BE32-E72D297353CC}">
              <c16:uniqueId val="{00000009-A78B-42DB-BAAE-B852B6668006}"/>
            </c:ext>
          </c:extLst>
        </c:ser>
        <c:dLbls>
          <c:dLblPos val="t"/>
          <c:showLegendKey val="0"/>
          <c:showVal val="1"/>
          <c:showCatName val="0"/>
          <c:showSerName val="0"/>
          <c:showPercent val="0"/>
          <c:showBubbleSize val="0"/>
        </c:dLbls>
        <c:smooth val="0"/>
        <c:axId val="506528784"/>
        <c:axId val="506529112"/>
      </c:lineChart>
      <c:catAx>
        <c:axId val="50652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06529112"/>
        <c:crosses val="autoZero"/>
        <c:auto val="1"/>
        <c:lblAlgn val="ctr"/>
        <c:lblOffset val="100"/>
        <c:noMultiLvlLbl val="0"/>
      </c:catAx>
      <c:valAx>
        <c:axId val="506529112"/>
        <c:scaling>
          <c:orientation val="minMax"/>
          <c:max val="1.6"/>
          <c:min val="0.4"/>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r>
                  <a:rPr lang="en-GB"/>
                  <a:t>OR (95% CI)</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0652878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90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20000"/>
                <a:lumOff val="80000"/>
              </a:schemeClr>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B9C6-46A7-906F-565A61311C98}"/>
                </c:ext>
              </c:extLst>
            </c:dLbl>
            <c:dLbl>
              <c:idx val="1"/>
              <c:layout>
                <c:manualLayout>
                  <c:x val="-2.7777777777777779E-3"/>
                  <c:y val="-7.87037037037037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C6-46A7-906F-565A61311C98}"/>
                </c:ext>
              </c:extLst>
            </c:dLbl>
            <c:dLbl>
              <c:idx val="2"/>
              <c:layout>
                <c:manualLayout>
                  <c:x val="-2.7777777777778798E-3"/>
                  <c:y val="-6.018518518518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C6-46A7-906F-565A61311C98}"/>
                </c:ext>
              </c:extLst>
            </c:dLbl>
            <c:dLbl>
              <c:idx val="3"/>
              <c:layout>
                <c:manualLayout>
                  <c:x val="2.7777777777777779E-3"/>
                  <c:y val="-6.48148148148148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C6-46A7-906F-565A61311C9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[Figures.xlsx]Sheet1!$R$20:$R$23</c:f>
                <c:numCache>
                  <c:formatCode>General</c:formatCode>
                  <c:ptCount val="4"/>
                  <c:pt idx="0">
                    <c:v>0</c:v>
                  </c:pt>
                  <c:pt idx="1">
                    <c:v>6.9999999999999951E-2</c:v>
                  </c:pt>
                  <c:pt idx="2">
                    <c:v>6.0000000000000053E-2</c:v>
                  </c:pt>
                  <c:pt idx="3">
                    <c:v>7.999999999999996E-2</c:v>
                  </c:pt>
                </c:numCache>
              </c:numRef>
            </c:plus>
            <c:minus>
              <c:numRef>
                <c:f>[Figures.xlsx]Sheet1!$Q$20:$Q$23</c:f>
                <c:numCache>
                  <c:formatCode>General</c:formatCode>
                  <c:ptCount val="4"/>
                  <c:pt idx="0">
                    <c:v>0</c:v>
                  </c:pt>
                  <c:pt idx="1">
                    <c:v>5.0000000000000044E-2</c:v>
                  </c:pt>
                  <c:pt idx="2">
                    <c:v>4.9999999999999933E-2</c:v>
                  </c:pt>
                  <c:pt idx="3">
                    <c:v>6.9999999999999951E-2</c:v>
                  </c:pt>
                </c:numCache>
              </c:numRef>
            </c:minus>
            <c:spPr>
              <a:noFill/>
              <a:ln w="9525" cap="flat" cmpd="sng" algn="ctr">
                <a:solidFill>
                  <a:schemeClr val="tx1">
                    <a:lumMod val="65000"/>
                    <a:lumOff val="35000"/>
                  </a:schemeClr>
                </a:solidFill>
                <a:round/>
              </a:ln>
              <a:effectLst/>
            </c:spPr>
          </c:errBars>
          <c:cat>
            <c:strRef>
              <c:f>[Figures.xlsx]Sheet1!$A$20:$A$23</c:f>
              <c:strCache>
                <c:ptCount val="4"/>
                <c:pt idx="0">
                  <c:v>Canada (ref)</c:v>
                </c:pt>
                <c:pt idx="1">
                  <c:v>US</c:v>
                </c:pt>
                <c:pt idx="2">
                  <c:v>UK</c:v>
                </c:pt>
                <c:pt idx="3">
                  <c:v>Australia</c:v>
                </c:pt>
              </c:strCache>
            </c:strRef>
          </c:cat>
          <c:val>
            <c:numRef>
              <c:f>[Figures.xlsx]Sheet1!$N$20:$N$23</c:f>
              <c:numCache>
                <c:formatCode>General</c:formatCode>
                <c:ptCount val="4"/>
                <c:pt idx="0">
                  <c:v>1</c:v>
                </c:pt>
                <c:pt idx="1">
                  <c:v>0.63</c:v>
                </c:pt>
                <c:pt idx="2">
                  <c:v>0.59</c:v>
                </c:pt>
                <c:pt idx="3">
                  <c:v>0.74</c:v>
                </c:pt>
              </c:numCache>
            </c:numRef>
          </c:val>
          <c:extLst>
            <c:ext xmlns:c16="http://schemas.microsoft.com/office/drawing/2014/chart" uri="{C3380CC4-5D6E-409C-BE32-E72D297353CC}">
              <c16:uniqueId val="{00000004-B9C6-46A7-906F-565A61311C98}"/>
            </c:ext>
          </c:extLst>
        </c:ser>
        <c:dLbls>
          <c:dLblPos val="outEnd"/>
          <c:showLegendKey val="0"/>
          <c:showVal val="1"/>
          <c:showCatName val="0"/>
          <c:showSerName val="0"/>
          <c:showPercent val="0"/>
          <c:showBubbleSize val="0"/>
        </c:dLbls>
        <c:gapWidth val="219"/>
        <c:overlap val="-27"/>
        <c:axId val="704907880"/>
        <c:axId val="704908208"/>
      </c:barChart>
      <c:catAx>
        <c:axId val="704907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04908208"/>
        <c:crosses val="autoZero"/>
        <c:auto val="1"/>
        <c:lblAlgn val="ctr"/>
        <c:lblOffset val="100"/>
        <c:noMultiLvlLbl val="0"/>
      </c:catAx>
      <c:valAx>
        <c:axId val="704908208"/>
        <c:scaling>
          <c:orientation val="minMax"/>
          <c:max val="1.6"/>
          <c:min val="0.4"/>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04907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ysClr val="windowText" lastClr="0000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9-FACE-45C9-AE38-2FB414F69238}"/>
                </c:ext>
              </c:extLst>
            </c:dLbl>
            <c:dLbl>
              <c:idx val="1"/>
              <c:layout>
                <c:manualLayout>
                  <c:x val="-4.0911616161616197E-2"/>
                  <c:y val="-8.93408333333333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ACE-45C9-AE38-2FB414F69238}"/>
                </c:ext>
              </c:extLst>
            </c:dLbl>
            <c:dLbl>
              <c:idx val="2"/>
              <c:layout>
                <c:manualLayout>
                  <c:x val="-4.5187710437710436E-2"/>
                  <c:y val="-9.2868611111111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ACE-45C9-AE38-2FB414F69238}"/>
                </c:ext>
              </c:extLst>
            </c:dLbl>
            <c:dLbl>
              <c:idx val="3"/>
              <c:layout>
                <c:manualLayout>
                  <c:x val="-3.8773569023569023E-2"/>
                  <c:y val="-8.93408333333333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ACE-45C9-AE38-2FB414F69238}"/>
                </c:ext>
              </c:extLst>
            </c:dLbl>
            <c:dLbl>
              <c:idx val="4"/>
              <c:layout>
                <c:manualLayout>
                  <c:x val="-3.4497474747474749E-2"/>
                  <c:y val="-8.22852777777777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ACE-45C9-AE38-2FB414F69238}"/>
                </c:ext>
              </c:extLst>
            </c:dLbl>
            <c:dLbl>
              <c:idx val="5"/>
              <c:layout>
                <c:manualLayout>
                  <c:x val="-3.4497474747474666E-2"/>
                  <c:y val="-8.93408333333333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ACE-45C9-AE38-2FB414F69238}"/>
                </c:ext>
              </c:extLst>
            </c:dLbl>
            <c:dLbl>
              <c:idx val="6"/>
              <c:layout>
                <c:manualLayout>
                  <c:x val="-4.0911616161616315E-2"/>
                  <c:y val="-8.93408333333333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CE-45C9-AE38-2FB414F69238}"/>
                </c:ext>
              </c:extLst>
            </c:dLbl>
            <c:dLbl>
              <c:idx val="7"/>
              <c:layout>
                <c:manualLayout>
                  <c:x val="-4.5187710437710596E-2"/>
                  <c:y val="-0.1175630555555555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ACE-45C9-AE38-2FB414F69238}"/>
                </c:ext>
              </c:extLst>
            </c:dLbl>
            <c:dLbl>
              <c:idx val="8"/>
              <c:layout>
                <c:manualLayout>
                  <c:x val="-3.6635521885521882E-2"/>
                  <c:y val="-0.1281463888888888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CE-45C9-AE38-2FB414F6923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[Figures.xlsx]Sheet1!$X$5:$X$13</c:f>
                <c:numCache>
                  <c:formatCode>General</c:formatCode>
                  <c:ptCount val="9"/>
                  <c:pt idx="0">
                    <c:v>0</c:v>
                  </c:pt>
                  <c:pt idx="1">
                    <c:v>6.0000000000000053E-2</c:v>
                  </c:pt>
                  <c:pt idx="2">
                    <c:v>5.9999999999999942E-2</c:v>
                  </c:pt>
                  <c:pt idx="3">
                    <c:v>8.0000000000000071E-2</c:v>
                  </c:pt>
                  <c:pt idx="4">
                    <c:v>6.9999999999999951E-2</c:v>
                  </c:pt>
                  <c:pt idx="5">
                    <c:v>6.9999999999999951E-2</c:v>
                  </c:pt>
                  <c:pt idx="6">
                    <c:v>6.9999999999999951E-2</c:v>
                  </c:pt>
                  <c:pt idx="7">
                    <c:v>9.000000000000008E-2</c:v>
                  </c:pt>
                  <c:pt idx="8">
                    <c:v>0.1399999999999999</c:v>
                  </c:pt>
                </c:numCache>
              </c:numRef>
            </c:plus>
            <c:minus>
              <c:numRef>
                <c:f>[Figures.xlsx]Sheet1!$W$5:$W$13</c:f>
                <c:numCache>
                  <c:formatCode>General</c:formatCode>
                  <c:ptCount val="9"/>
                  <c:pt idx="0">
                    <c:v>0</c:v>
                  </c:pt>
                  <c:pt idx="1">
                    <c:v>4.9999999999999933E-2</c:v>
                  </c:pt>
                  <c:pt idx="2">
                    <c:v>6.0000000000000053E-2</c:v>
                  </c:pt>
                  <c:pt idx="3">
                    <c:v>5.9999999999999942E-2</c:v>
                  </c:pt>
                  <c:pt idx="4">
                    <c:v>6.0000000000000053E-2</c:v>
                  </c:pt>
                  <c:pt idx="5">
                    <c:v>7.0000000000000062E-2</c:v>
                  </c:pt>
                  <c:pt idx="6">
                    <c:v>6.9999999999999951E-2</c:v>
                  </c:pt>
                  <c:pt idx="7">
                    <c:v>7.999999999999996E-2</c:v>
                  </c:pt>
                  <c:pt idx="8">
                    <c:v>0.10999999999999999</c:v>
                  </c:pt>
                </c:numCache>
              </c:numRef>
            </c:minus>
            <c:spPr>
              <a:noFill/>
              <a:ln w="9525" cap="flat" cmpd="sng" algn="ctr">
                <a:solidFill>
                  <a:schemeClr val="tx1">
                    <a:lumMod val="65000"/>
                    <a:lumOff val="35000"/>
                  </a:schemeClr>
                </a:solidFill>
                <a:round/>
              </a:ln>
              <a:effectLst/>
            </c:spPr>
          </c:errBars>
          <c:cat>
            <c:strRef>
              <c:f>[Figures.xlsx]Sheet1!$A$5:$A$13</c:f>
              <c:strCache>
                <c:ptCount val="9"/>
                <c:pt idx="0">
                  <c:v>   1 - 2002 ref</c:v>
                </c:pt>
                <c:pt idx="1">
                  <c:v>   2 - 2003</c:v>
                </c:pt>
                <c:pt idx="2">
                  <c:v>   3 - 2004</c:v>
                </c:pt>
                <c:pt idx="3">
                  <c:v>   4 - 2005-2006</c:v>
                </c:pt>
                <c:pt idx="4">
                  <c:v>   5 - 2006-2007</c:v>
                </c:pt>
                <c:pt idx="5">
                  <c:v>   6 - 2007-2008</c:v>
                </c:pt>
                <c:pt idx="6">
                  <c:v>   7 - 2008-2009</c:v>
                </c:pt>
                <c:pt idx="7">
                  <c:v>   8 - 2010-2011</c:v>
                </c:pt>
                <c:pt idx="8">
                  <c:v>   9 - 2013-2015</c:v>
                </c:pt>
              </c:strCache>
            </c:strRef>
          </c:cat>
          <c:val>
            <c:numRef>
              <c:f>[Figures.xlsx]Sheet1!$T$5:$T$13</c:f>
              <c:numCache>
                <c:formatCode>General</c:formatCode>
                <c:ptCount val="9"/>
                <c:pt idx="0">
                  <c:v>1</c:v>
                </c:pt>
                <c:pt idx="1">
                  <c:v>0.86</c:v>
                </c:pt>
                <c:pt idx="2">
                  <c:v>0.88</c:v>
                </c:pt>
                <c:pt idx="3">
                  <c:v>0.97</c:v>
                </c:pt>
                <c:pt idx="4">
                  <c:v>0.93</c:v>
                </c:pt>
                <c:pt idx="5">
                  <c:v>0.89</c:v>
                </c:pt>
                <c:pt idx="6">
                  <c:v>0.87</c:v>
                </c:pt>
                <c:pt idx="7">
                  <c:v>0.83</c:v>
                </c:pt>
                <c:pt idx="8">
                  <c:v>1.04</c:v>
                </c:pt>
              </c:numCache>
            </c:numRef>
          </c:val>
          <c:smooth val="0"/>
          <c:extLst>
            <c:ext xmlns:c16="http://schemas.microsoft.com/office/drawing/2014/chart" uri="{C3380CC4-5D6E-409C-BE32-E72D297353CC}">
              <c16:uniqueId val="{00000000-FACE-45C9-AE38-2FB414F69238}"/>
            </c:ext>
          </c:extLst>
        </c:ser>
        <c:dLbls>
          <c:dLblPos val="t"/>
          <c:showLegendKey val="0"/>
          <c:showVal val="1"/>
          <c:showCatName val="0"/>
          <c:showSerName val="0"/>
          <c:showPercent val="0"/>
          <c:showBubbleSize val="0"/>
        </c:dLbls>
        <c:smooth val="0"/>
        <c:axId val="506528784"/>
        <c:axId val="506529112"/>
      </c:lineChart>
      <c:catAx>
        <c:axId val="50652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6529112"/>
        <c:crosses val="autoZero"/>
        <c:auto val="1"/>
        <c:lblAlgn val="ctr"/>
        <c:lblOffset val="100"/>
        <c:noMultiLvlLbl val="0"/>
      </c:catAx>
      <c:valAx>
        <c:axId val="506529112"/>
        <c:scaling>
          <c:orientation val="minMax"/>
          <c:max val="1.6"/>
          <c:min val="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a:t>OR (95% CI)</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6528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20000"/>
                <a:lumOff val="80000"/>
              </a:schemeClr>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D823-4B3F-994C-DF5A98F52B58}"/>
                </c:ext>
              </c:extLst>
            </c:dLbl>
            <c:dLbl>
              <c:idx val="1"/>
              <c:layout>
                <c:manualLayout>
                  <c:x val="0"/>
                  <c:y val="-6.0185185185185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23-4B3F-994C-DF5A98F52B58}"/>
                </c:ext>
              </c:extLst>
            </c:dLbl>
            <c:dLbl>
              <c:idx val="2"/>
              <c:layout>
                <c:manualLayout>
                  <c:x val="-1.0185067526415994E-16"/>
                  <c:y val="-9.25925925925925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23-4B3F-994C-DF5A98F52B58}"/>
                </c:ext>
              </c:extLst>
            </c:dLbl>
            <c:dLbl>
              <c:idx val="3"/>
              <c:layout>
                <c:manualLayout>
                  <c:x val="-1.0185067526415994E-16"/>
                  <c:y val="-6.94444444444444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23-4B3F-994C-DF5A98F52B5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[Figures.xlsx]Sheet1!$X$20:$X$23</c:f>
                <c:numCache>
                  <c:formatCode>General</c:formatCode>
                  <c:ptCount val="4"/>
                  <c:pt idx="0">
                    <c:v>0</c:v>
                  </c:pt>
                  <c:pt idx="1">
                    <c:v>5.0000000000000044E-2</c:v>
                  </c:pt>
                  <c:pt idx="2">
                    <c:v>4.9999999999999933E-2</c:v>
                  </c:pt>
                  <c:pt idx="3">
                    <c:v>6.9999999999999951E-2</c:v>
                  </c:pt>
                </c:numCache>
              </c:numRef>
            </c:plus>
            <c:minus>
              <c:numRef>
                <c:f>[Figures.xlsx]Sheet1!$W$20:$W$23</c:f>
                <c:numCache>
                  <c:formatCode>General</c:formatCode>
                  <c:ptCount val="4"/>
                  <c:pt idx="0">
                    <c:v>0</c:v>
                  </c:pt>
                  <c:pt idx="1">
                    <c:v>4.9999999999999933E-2</c:v>
                  </c:pt>
                  <c:pt idx="2">
                    <c:v>5.0000000000000044E-2</c:v>
                  </c:pt>
                  <c:pt idx="3">
                    <c:v>6.9999999999999951E-2</c:v>
                  </c:pt>
                </c:numCache>
              </c:numRef>
            </c:minus>
            <c:spPr>
              <a:noFill/>
              <a:ln w="9525" cap="flat" cmpd="sng" algn="ctr">
                <a:solidFill>
                  <a:schemeClr val="tx1">
                    <a:lumMod val="65000"/>
                    <a:lumOff val="35000"/>
                  </a:schemeClr>
                </a:solidFill>
                <a:round/>
              </a:ln>
              <a:effectLst/>
            </c:spPr>
          </c:errBars>
          <c:cat>
            <c:strRef>
              <c:f>[Figures.xlsx]Sheet1!$A$20:$A$23</c:f>
              <c:strCache>
                <c:ptCount val="4"/>
                <c:pt idx="0">
                  <c:v>Canada (ref)</c:v>
                </c:pt>
                <c:pt idx="1">
                  <c:v>US</c:v>
                </c:pt>
                <c:pt idx="2">
                  <c:v>UK</c:v>
                </c:pt>
                <c:pt idx="3">
                  <c:v>Australia</c:v>
                </c:pt>
              </c:strCache>
            </c:strRef>
          </c:cat>
          <c:val>
            <c:numRef>
              <c:f>[Figures.xlsx]Sheet1!$T$20:$T$23</c:f>
              <c:numCache>
                <c:formatCode>General</c:formatCode>
                <c:ptCount val="4"/>
                <c:pt idx="0">
                  <c:v>1</c:v>
                </c:pt>
                <c:pt idx="1">
                  <c:v>0.72</c:v>
                </c:pt>
                <c:pt idx="2">
                  <c:v>0.67</c:v>
                </c:pt>
                <c:pt idx="3">
                  <c:v>0.88</c:v>
                </c:pt>
              </c:numCache>
            </c:numRef>
          </c:val>
          <c:extLst>
            <c:ext xmlns:c16="http://schemas.microsoft.com/office/drawing/2014/chart" uri="{C3380CC4-5D6E-409C-BE32-E72D297353CC}">
              <c16:uniqueId val="{00000004-D823-4B3F-994C-DF5A98F52B58}"/>
            </c:ext>
          </c:extLst>
        </c:ser>
        <c:dLbls>
          <c:dLblPos val="outEnd"/>
          <c:showLegendKey val="0"/>
          <c:showVal val="1"/>
          <c:showCatName val="0"/>
          <c:showSerName val="0"/>
          <c:showPercent val="0"/>
          <c:showBubbleSize val="0"/>
        </c:dLbls>
        <c:gapWidth val="219"/>
        <c:overlap val="-27"/>
        <c:axId val="704907880"/>
        <c:axId val="704908208"/>
      </c:barChart>
      <c:catAx>
        <c:axId val="704907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04908208"/>
        <c:crosses val="autoZero"/>
        <c:auto val="1"/>
        <c:lblAlgn val="ctr"/>
        <c:lblOffset val="100"/>
        <c:noMultiLvlLbl val="0"/>
      </c:catAx>
      <c:valAx>
        <c:axId val="704908208"/>
        <c:scaling>
          <c:orientation val="minMax"/>
          <c:max val="1.6"/>
          <c:min val="0.4"/>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04907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ysClr val="windowText" lastClr="000000"/>
              </a:solidFill>
              <a:round/>
            </a:ln>
            <a:effectLst/>
          </c:spPr>
          <c:marker>
            <c:symbol val="none"/>
          </c:marker>
          <c:dLbls>
            <c:delete val="1"/>
          </c:dLbls>
          <c:errBars>
            <c:errDir val="y"/>
            <c:errBarType val="both"/>
            <c:errValType val="cust"/>
            <c:noEndCap val="0"/>
            <c:plus>
              <c:numRef>
                <c:f>[Figures.xlsx]Sheet1!$F$5:$F$13</c:f>
                <c:numCache>
                  <c:formatCode>General</c:formatCode>
                  <c:ptCount val="9"/>
                  <c:pt idx="0">
                    <c:v>0</c:v>
                  </c:pt>
                  <c:pt idx="1">
                    <c:v>6.0000000000000053E-2</c:v>
                  </c:pt>
                  <c:pt idx="2">
                    <c:v>8.0000000000000071E-2</c:v>
                  </c:pt>
                  <c:pt idx="3">
                    <c:v>8.0000000000000071E-2</c:v>
                  </c:pt>
                  <c:pt idx="4">
                    <c:v>8.0000000000000071E-2</c:v>
                  </c:pt>
                  <c:pt idx="5">
                    <c:v>8.9999999999999858E-2</c:v>
                  </c:pt>
                  <c:pt idx="6">
                    <c:v>9.9999999999999867E-2</c:v>
                  </c:pt>
                  <c:pt idx="7">
                    <c:v>0.11999999999999988</c:v>
                  </c:pt>
                  <c:pt idx="8">
                    <c:v>0.12000000000000011</c:v>
                  </c:pt>
                </c:numCache>
              </c:numRef>
            </c:plus>
            <c:minus>
              <c:numRef>
                <c:f>[Figures.xlsx]Sheet1!$E$5:$E$13</c:f>
                <c:numCache>
                  <c:formatCode>General</c:formatCode>
                  <c:ptCount val="9"/>
                  <c:pt idx="0">
                    <c:v>0</c:v>
                  </c:pt>
                  <c:pt idx="1">
                    <c:v>6.0000000000000053E-2</c:v>
                  </c:pt>
                  <c:pt idx="2">
                    <c:v>6.0000000000000053E-2</c:v>
                  </c:pt>
                  <c:pt idx="3">
                    <c:v>6.9999999999999951E-2</c:v>
                  </c:pt>
                  <c:pt idx="4">
                    <c:v>6.9999999999999951E-2</c:v>
                  </c:pt>
                  <c:pt idx="5">
                    <c:v>8.0000000000000071E-2</c:v>
                  </c:pt>
                  <c:pt idx="6">
                    <c:v>8.0000000000000071E-2</c:v>
                  </c:pt>
                  <c:pt idx="7">
                    <c:v>9.9999999999999978E-2</c:v>
                  </c:pt>
                  <c:pt idx="8">
                    <c:v>0.10999999999999999</c:v>
                  </c:pt>
                </c:numCache>
              </c:numRef>
            </c:minus>
            <c:spPr>
              <a:noFill/>
              <a:ln w="9525" cap="flat" cmpd="sng" algn="ctr">
                <a:solidFill>
                  <a:schemeClr val="tx1">
                    <a:lumMod val="65000"/>
                    <a:lumOff val="35000"/>
                  </a:schemeClr>
                </a:solidFill>
                <a:round/>
              </a:ln>
              <a:effectLst/>
            </c:spPr>
          </c:errBars>
          <c:cat>
            <c:strRef>
              <c:f>[Figures.xlsx]Sheet1!$A$5:$A$13</c:f>
              <c:strCache>
                <c:ptCount val="9"/>
                <c:pt idx="0">
                  <c:v>   1 - 2002 ref</c:v>
                </c:pt>
                <c:pt idx="1">
                  <c:v>   2 - 2003</c:v>
                </c:pt>
                <c:pt idx="2">
                  <c:v>   3 - 2004</c:v>
                </c:pt>
                <c:pt idx="3">
                  <c:v>   4 - 2005-2006</c:v>
                </c:pt>
                <c:pt idx="4">
                  <c:v>   5 - 2006-2007</c:v>
                </c:pt>
                <c:pt idx="5">
                  <c:v>   6 - 2007-2008</c:v>
                </c:pt>
                <c:pt idx="6">
                  <c:v>   7 - 2008-2009</c:v>
                </c:pt>
                <c:pt idx="7">
                  <c:v>   8 - 2010-2011</c:v>
                </c:pt>
                <c:pt idx="8">
                  <c:v>   9 - 2013-2015</c:v>
                </c:pt>
              </c:strCache>
            </c:strRef>
          </c:cat>
          <c:val>
            <c:numRef>
              <c:f>[Figures.xlsx]Sheet1!$B$5:$B$13</c:f>
              <c:numCache>
                <c:formatCode>General</c:formatCode>
                <c:ptCount val="9"/>
                <c:pt idx="0">
                  <c:v>1</c:v>
                </c:pt>
                <c:pt idx="1">
                  <c:v>1.04</c:v>
                </c:pt>
                <c:pt idx="2">
                  <c:v>1.02</c:v>
                </c:pt>
                <c:pt idx="3">
                  <c:v>0.98</c:v>
                </c:pt>
                <c:pt idx="4">
                  <c:v>1</c:v>
                </c:pt>
                <c:pt idx="5">
                  <c:v>1.06</c:v>
                </c:pt>
                <c:pt idx="6">
                  <c:v>1.03</c:v>
                </c:pt>
                <c:pt idx="7">
                  <c:v>1.01</c:v>
                </c:pt>
                <c:pt idx="8">
                  <c:v>0.95</c:v>
                </c:pt>
              </c:numCache>
            </c:numRef>
          </c:val>
          <c:smooth val="0"/>
          <c:extLst>
            <c:ext xmlns:c16="http://schemas.microsoft.com/office/drawing/2014/chart" uri="{C3380CC4-5D6E-409C-BE32-E72D297353CC}">
              <c16:uniqueId val="{00000009-526F-43BA-8983-3277BCADB9F9}"/>
            </c:ext>
          </c:extLst>
        </c:ser>
        <c:dLbls>
          <c:dLblPos val="t"/>
          <c:showLegendKey val="0"/>
          <c:showVal val="1"/>
          <c:showCatName val="0"/>
          <c:showSerName val="0"/>
          <c:showPercent val="0"/>
          <c:showBubbleSize val="0"/>
        </c:dLbls>
        <c:smooth val="0"/>
        <c:axId val="693012464"/>
        <c:axId val="693013448"/>
      </c:lineChart>
      <c:catAx>
        <c:axId val="693012464"/>
        <c:scaling>
          <c:orientation val="minMax"/>
        </c:scaling>
        <c:delete val="1"/>
        <c:axPos val="b"/>
        <c:numFmt formatCode="General" sourceLinked="1"/>
        <c:majorTickMark val="none"/>
        <c:minorTickMark val="none"/>
        <c:tickLblPos val="nextTo"/>
        <c:crossAx val="693013448"/>
        <c:crosses val="autoZero"/>
        <c:auto val="1"/>
        <c:lblAlgn val="ctr"/>
        <c:lblOffset val="100"/>
        <c:noMultiLvlLbl val="0"/>
      </c:catAx>
      <c:valAx>
        <c:axId val="693013448"/>
        <c:scaling>
          <c:orientation val="minMax"/>
          <c:max val="1.6"/>
          <c:min val="0.60000000000000009"/>
        </c:scaling>
        <c:delete val="0"/>
        <c:axPos val="l"/>
        <c:title>
          <c:tx>
            <c:rich>
              <a:bodyPr rot="-5400000" vert="horz"/>
              <a:lstStyle/>
              <a:p>
                <a:pPr>
                  <a:defRPr/>
                </a:pPr>
                <a:r>
                  <a:rPr lang="en-GB"/>
                  <a:t>OR (95% CI)</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69301246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000" b="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ysClr val="windowText" lastClr="000000"/>
              </a:solidFill>
              <a:round/>
            </a:ln>
            <a:effectLst/>
          </c:spPr>
          <c:marker>
            <c:symbol val="none"/>
          </c:marker>
          <c:errBars>
            <c:errDir val="y"/>
            <c:errBarType val="both"/>
            <c:errValType val="cust"/>
            <c:noEndCap val="0"/>
            <c:plus>
              <c:numRef>
                <c:f>Sheet1!$L$5:$L$13</c:f>
                <c:numCache>
                  <c:formatCode>General</c:formatCode>
                  <c:ptCount val="9"/>
                  <c:pt idx="0">
                    <c:v>0</c:v>
                  </c:pt>
                  <c:pt idx="1">
                    <c:v>7.0000000000000062E-2</c:v>
                  </c:pt>
                  <c:pt idx="2">
                    <c:v>8.9999999999999969E-2</c:v>
                  </c:pt>
                  <c:pt idx="3">
                    <c:v>0.10999999999999999</c:v>
                  </c:pt>
                  <c:pt idx="4">
                    <c:v>0.10999999999999999</c:v>
                  </c:pt>
                  <c:pt idx="5">
                    <c:v>9.9999999999999978E-2</c:v>
                  </c:pt>
                  <c:pt idx="6">
                    <c:v>8.9999999999999969E-2</c:v>
                  </c:pt>
                  <c:pt idx="7">
                    <c:v>0.12</c:v>
                  </c:pt>
                  <c:pt idx="8">
                    <c:v>9.9999999999999978E-2</c:v>
                  </c:pt>
                </c:numCache>
              </c:numRef>
            </c:plus>
            <c:minus>
              <c:numRef>
                <c:f>Sheet1!$K$5:$K$13</c:f>
                <c:numCache>
                  <c:formatCode>General</c:formatCode>
                  <c:ptCount val="9"/>
                  <c:pt idx="0">
                    <c:v>0</c:v>
                  </c:pt>
                  <c:pt idx="1">
                    <c:v>5.9999999999999942E-2</c:v>
                  </c:pt>
                  <c:pt idx="2">
                    <c:v>8.0000000000000071E-2</c:v>
                  </c:pt>
                  <c:pt idx="3">
                    <c:v>9.9999999999999978E-2</c:v>
                  </c:pt>
                  <c:pt idx="4">
                    <c:v>0.10000000000000009</c:v>
                  </c:pt>
                  <c:pt idx="5">
                    <c:v>7.999999999999996E-2</c:v>
                  </c:pt>
                  <c:pt idx="6">
                    <c:v>6.9999999999999951E-2</c:v>
                  </c:pt>
                  <c:pt idx="7">
                    <c:v>9.000000000000008E-2</c:v>
                  </c:pt>
                  <c:pt idx="8">
                    <c:v>8.0000000000000016E-2</c:v>
                  </c:pt>
                </c:numCache>
              </c:numRef>
            </c:minus>
            <c:spPr>
              <a:noFill/>
              <a:ln w="9525" cap="flat" cmpd="sng" algn="ctr">
                <a:solidFill>
                  <a:schemeClr val="tx1">
                    <a:lumMod val="65000"/>
                    <a:lumOff val="35000"/>
                  </a:schemeClr>
                </a:solidFill>
                <a:round/>
              </a:ln>
              <a:effectLst/>
            </c:spPr>
          </c:errBars>
          <c:cat>
            <c:strRef>
              <c:f>Sheet1!$A$5:$A$13</c:f>
              <c:strCache>
                <c:ptCount val="9"/>
                <c:pt idx="0">
                  <c:v>   1 - 2002 ref</c:v>
                </c:pt>
                <c:pt idx="1">
                  <c:v>   2 - 2003</c:v>
                </c:pt>
                <c:pt idx="2">
                  <c:v>   3 - 2004</c:v>
                </c:pt>
                <c:pt idx="3">
                  <c:v>   4 - 2005-2006</c:v>
                </c:pt>
                <c:pt idx="4">
                  <c:v>   5 - 2006-2007</c:v>
                </c:pt>
                <c:pt idx="5">
                  <c:v>   6 - 2007-2008</c:v>
                </c:pt>
                <c:pt idx="6">
                  <c:v>   7 - 2008-2009</c:v>
                </c:pt>
                <c:pt idx="7">
                  <c:v>   8 - 2010-2011</c:v>
                </c:pt>
                <c:pt idx="8">
                  <c:v>   9 - 2013-2015</c:v>
                </c:pt>
              </c:strCache>
            </c:strRef>
          </c:cat>
          <c:val>
            <c:numRef>
              <c:f>Sheet1!$H$5:$H$13</c:f>
              <c:numCache>
                <c:formatCode>General</c:formatCode>
                <c:ptCount val="9"/>
                <c:pt idx="0">
                  <c:v>1</c:v>
                </c:pt>
                <c:pt idx="1">
                  <c:v>0.71</c:v>
                </c:pt>
                <c:pt idx="2">
                  <c:v>0.77</c:v>
                </c:pt>
                <c:pt idx="3">
                  <c:v>0.9</c:v>
                </c:pt>
                <c:pt idx="4">
                  <c:v>0.92</c:v>
                </c:pt>
                <c:pt idx="5">
                  <c:v>0.73</c:v>
                </c:pt>
                <c:pt idx="6">
                  <c:v>0.62</c:v>
                </c:pt>
                <c:pt idx="7">
                  <c:v>0.66</c:v>
                </c:pt>
                <c:pt idx="8">
                  <c:v>0.54</c:v>
                </c:pt>
              </c:numCache>
            </c:numRef>
          </c:val>
          <c:smooth val="0"/>
          <c:extLst>
            <c:ext xmlns:c16="http://schemas.microsoft.com/office/drawing/2014/chart" uri="{C3380CC4-5D6E-409C-BE32-E72D297353CC}">
              <c16:uniqueId val="{00000009-3D90-4CFA-9330-475103BA34F1}"/>
            </c:ext>
          </c:extLst>
        </c:ser>
        <c:dLbls>
          <c:showLegendKey val="0"/>
          <c:showVal val="0"/>
          <c:showCatName val="0"/>
          <c:showSerName val="0"/>
          <c:showPercent val="0"/>
          <c:showBubbleSize val="0"/>
        </c:dLbls>
        <c:smooth val="0"/>
        <c:axId val="506523208"/>
        <c:axId val="506524192"/>
      </c:lineChart>
      <c:catAx>
        <c:axId val="506523208"/>
        <c:scaling>
          <c:orientation val="minMax"/>
        </c:scaling>
        <c:delete val="1"/>
        <c:axPos val="b"/>
        <c:numFmt formatCode="General" sourceLinked="1"/>
        <c:majorTickMark val="none"/>
        <c:minorTickMark val="none"/>
        <c:tickLblPos val="nextTo"/>
        <c:crossAx val="506524192"/>
        <c:crosses val="autoZero"/>
        <c:auto val="1"/>
        <c:lblAlgn val="ctr"/>
        <c:lblOffset val="100"/>
        <c:noMultiLvlLbl val="0"/>
      </c:catAx>
      <c:valAx>
        <c:axId val="506524192"/>
        <c:scaling>
          <c:orientation val="minMax"/>
          <c:max val="1.4"/>
          <c:min val="0.4"/>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t>OR (95% CI)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06523208"/>
        <c:crosses val="autoZero"/>
        <c:crossBetween val="between"/>
        <c:majorUnit val="0.2"/>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0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ysClr val="windowText" lastClr="000000"/>
              </a:solidFill>
              <a:round/>
            </a:ln>
            <a:effectLst/>
          </c:spPr>
          <c:marker>
            <c:symbol val="none"/>
          </c:marker>
          <c:errBars>
            <c:errDir val="y"/>
            <c:errBarType val="both"/>
            <c:errValType val="cust"/>
            <c:noEndCap val="0"/>
            <c:plus>
              <c:numRef>
                <c:f>[Figures.xlsx]Sheet1!$R$5:$R$13</c:f>
                <c:numCache>
                  <c:formatCode>General</c:formatCode>
                  <c:ptCount val="9"/>
                  <c:pt idx="0">
                    <c:v>0</c:v>
                  </c:pt>
                  <c:pt idx="1">
                    <c:v>9.000000000000008E-2</c:v>
                  </c:pt>
                  <c:pt idx="2">
                    <c:v>0.12000000000000011</c:v>
                  </c:pt>
                  <c:pt idx="3">
                    <c:v>0.14999999999999991</c:v>
                  </c:pt>
                  <c:pt idx="4">
                    <c:v>0.16000000000000014</c:v>
                  </c:pt>
                  <c:pt idx="5">
                    <c:v>0.15999999999999992</c:v>
                  </c:pt>
                  <c:pt idx="6">
                    <c:v>0.1399999999999999</c:v>
                  </c:pt>
                  <c:pt idx="7">
                    <c:v>0.14000000000000001</c:v>
                  </c:pt>
                  <c:pt idx="8">
                    <c:v>0.14000000000000001</c:v>
                  </c:pt>
                </c:numCache>
              </c:numRef>
            </c:plus>
            <c:minus>
              <c:numRef>
                <c:f>[Figures.xlsx]Sheet1!$Q$5:$Q$13</c:f>
                <c:numCache>
                  <c:formatCode>General</c:formatCode>
                  <c:ptCount val="9"/>
                  <c:pt idx="0">
                    <c:v>0</c:v>
                  </c:pt>
                  <c:pt idx="1">
                    <c:v>9.000000000000008E-2</c:v>
                  </c:pt>
                  <c:pt idx="2">
                    <c:v>0.11999999999999988</c:v>
                  </c:pt>
                  <c:pt idx="3">
                    <c:v>0.13000000000000012</c:v>
                  </c:pt>
                  <c:pt idx="4">
                    <c:v>0.1399999999999999</c:v>
                  </c:pt>
                  <c:pt idx="5">
                    <c:v>0.14000000000000012</c:v>
                  </c:pt>
                  <c:pt idx="6">
                    <c:v>0.12000000000000011</c:v>
                  </c:pt>
                  <c:pt idx="7">
                    <c:v>0.12</c:v>
                  </c:pt>
                  <c:pt idx="8">
                    <c:v>0.10999999999999999</c:v>
                  </c:pt>
                </c:numCache>
              </c:numRef>
            </c:minus>
            <c:spPr>
              <a:noFill/>
              <a:ln w="9525" cap="flat" cmpd="sng" algn="ctr">
                <a:solidFill>
                  <a:schemeClr val="tx1">
                    <a:lumMod val="65000"/>
                    <a:lumOff val="35000"/>
                  </a:schemeClr>
                </a:solidFill>
                <a:round/>
              </a:ln>
              <a:effectLst/>
            </c:spPr>
          </c:errBars>
          <c:cat>
            <c:strRef>
              <c:f>[Figures.xlsx]Sheet1!$A$5:$A$13</c:f>
              <c:strCache>
                <c:ptCount val="9"/>
                <c:pt idx="0">
                  <c:v>   1 - 2002 ref</c:v>
                </c:pt>
                <c:pt idx="1">
                  <c:v>   2 - 2003</c:v>
                </c:pt>
                <c:pt idx="2">
                  <c:v>   3 - 2004</c:v>
                </c:pt>
                <c:pt idx="3">
                  <c:v>   4 - 2005-2006</c:v>
                </c:pt>
                <c:pt idx="4">
                  <c:v>   5 - 2006-2007</c:v>
                </c:pt>
                <c:pt idx="5">
                  <c:v>   6 - 2007-2008</c:v>
                </c:pt>
                <c:pt idx="6">
                  <c:v>   7 - 2008-2009</c:v>
                </c:pt>
                <c:pt idx="7">
                  <c:v>   8 - 2010-2011</c:v>
                </c:pt>
                <c:pt idx="8">
                  <c:v>   9 - 2013-2015</c:v>
                </c:pt>
              </c:strCache>
            </c:strRef>
          </c:cat>
          <c:val>
            <c:numRef>
              <c:f>[Figures.xlsx]Sheet1!$N$5:$N$13</c:f>
              <c:numCache>
                <c:formatCode>General</c:formatCode>
                <c:ptCount val="9"/>
                <c:pt idx="0">
                  <c:v>1</c:v>
                </c:pt>
                <c:pt idx="1">
                  <c:v>1.03</c:v>
                </c:pt>
                <c:pt idx="2">
                  <c:v>1.22</c:v>
                </c:pt>
                <c:pt idx="3">
                  <c:v>1.31</c:v>
                </c:pt>
                <c:pt idx="4">
                  <c:v>1.38</c:v>
                </c:pt>
                <c:pt idx="5">
                  <c:v>1.31</c:v>
                </c:pt>
                <c:pt idx="6">
                  <c:v>1.06</c:v>
                </c:pt>
                <c:pt idx="7">
                  <c:v>0.9</c:v>
                </c:pt>
                <c:pt idx="8">
                  <c:v>0.74</c:v>
                </c:pt>
              </c:numCache>
            </c:numRef>
          </c:val>
          <c:smooth val="0"/>
          <c:extLst>
            <c:ext xmlns:c16="http://schemas.microsoft.com/office/drawing/2014/chart" uri="{C3380CC4-5D6E-409C-BE32-E72D297353CC}">
              <c16:uniqueId val="{00000009-F3AA-444E-8A54-069C245F04BE}"/>
            </c:ext>
          </c:extLst>
        </c:ser>
        <c:dLbls>
          <c:showLegendKey val="0"/>
          <c:showVal val="0"/>
          <c:showCatName val="0"/>
          <c:showSerName val="0"/>
          <c:showPercent val="0"/>
          <c:showBubbleSize val="0"/>
        </c:dLbls>
        <c:smooth val="0"/>
        <c:axId val="694613976"/>
        <c:axId val="694610368"/>
      </c:lineChart>
      <c:catAx>
        <c:axId val="694613976"/>
        <c:scaling>
          <c:orientation val="minMax"/>
        </c:scaling>
        <c:delete val="1"/>
        <c:axPos val="b"/>
        <c:numFmt formatCode="General" sourceLinked="1"/>
        <c:majorTickMark val="none"/>
        <c:minorTickMark val="none"/>
        <c:tickLblPos val="nextTo"/>
        <c:crossAx val="694610368"/>
        <c:crosses val="autoZero"/>
        <c:auto val="1"/>
        <c:lblAlgn val="ctr"/>
        <c:lblOffset val="100"/>
        <c:noMultiLvlLbl val="0"/>
      </c:catAx>
      <c:valAx>
        <c:axId val="694610368"/>
        <c:scaling>
          <c:orientation val="minMax"/>
          <c:max val="1.6"/>
          <c:min val="0.4"/>
        </c:scaling>
        <c:delete val="0"/>
        <c:axPos val="l"/>
        <c:title>
          <c:tx>
            <c:rich>
              <a:bodyPr rot="-5400000" spcFirstLastPara="1" vertOverflow="ellipsis" vert="horz" wrap="square" anchor="ctr" anchorCtr="1"/>
              <a:lstStyle/>
              <a:p>
                <a:pPr algn="ctr" rtl="0">
                  <a:defRPr sz="1000" b="0" i="0" u="none" strike="noStrike" kern="1200" baseline="0">
                    <a:solidFill>
                      <a:schemeClr val="tx1"/>
                    </a:solidFill>
                    <a:latin typeface="+mn-lt"/>
                    <a:ea typeface="+mn-ea"/>
                    <a:cs typeface="+mn-cs"/>
                  </a:defRPr>
                </a:pPr>
                <a:r>
                  <a:rPr lang="en-GB"/>
                  <a:t>OR (95% CI)</a:t>
                </a:r>
              </a:p>
            </c:rich>
          </c:tx>
          <c:overlay val="0"/>
          <c:spPr>
            <a:noFill/>
            <a:ln>
              <a:noFill/>
            </a:ln>
            <a:effectLst/>
          </c:spPr>
          <c:txPr>
            <a:bodyPr rot="-5400000" spcFirstLastPara="1" vertOverflow="ellipsis" vert="horz" wrap="square" anchor="ctr" anchorCtr="1"/>
            <a:lstStyle/>
            <a:p>
              <a:pPr algn="ctr" rtl="0">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9461397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0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20000"/>
                <a:lumOff val="80000"/>
              </a:schemeClr>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D918-4192-9FE5-63172EB9E537}"/>
                </c:ext>
              </c:extLst>
            </c:dLbl>
            <c:dLbl>
              <c:idx val="1"/>
              <c:layout>
                <c:manualLayout>
                  <c:x val="-5.0925337632079971E-17"/>
                  <c:y val="-3.70370370370370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18-4192-9FE5-63172EB9E537}"/>
                </c:ext>
              </c:extLst>
            </c:dLbl>
            <c:dLbl>
              <c:idx val="2"/>
              <c:layout>
                <c:manualLayout>
                  <c:x val="5.5555555555555558E-3"/>
                  <c:y val="-7.87037037037037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18-4192-9FE5-63172EB9E537}"/>
                </c:ext>
              </c:extLst>
            </c:dLbl>
            <c:dLbl>
              <c:idx val="3"/>
              <c:layout>
                <c:manualLayout>
                  <c:x val="-2.7777777777777779E-3"/>
                  <c:y val="-9.25925925925925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18-4192-9FE5-63172EB9E53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[Figures.xlsx]Sheet1!$F$20:$F$23</c:f>
                <c:numCache>
                  <c:formatCode>General</c:formatCode>
                  <c:ptCount val="4"/>
                  <c:pt idx="0">
                    <c:v>0</c:v>
                  </c:pt>
                  <c:pt idx="1">
                    <c:v>7.9999999999999849E-2</c:v>
                  </c:pt>
                  <c:pt idx="2">
                    <c:v>8.0000000000000071E-2</c:v>
                  </c:pt>
                  <c:pt idx="3">
                    <c:v>8.0000000000000071E-2</c:v>
                  </c:pt>
                </c:numCache>
              </c:numRef>
            </c:plus>
            <c:minus>
              <c:numRef>
                <c:f>[Figures.xlsx]Sheet1!$E$20:$E$23</c:f>
                <c:numCache>
                  <c:formatCode>General</c:formatCode>
                  <c:ptCount val="4"/>
                  <c:pt idx="0">
                    <c:v>0</c:v>
                  </c:pt>
                  <c:pt idx="1">
                    <c:v>8.0000000000000071E-2</c:v>
                  </c:pt>
                  <c:pt idx="2">
                    <c:v>7.0000000000000062E-2</c:v>
                  </c:pt>
                  <c:pt idx="3">
                    <c:v>6.9999999999999951E-2</c:v>
                  </c:pt>
                </c:numCache>
              </c:numRef>
            </c:minus>
            <c:spPr>
              <a:noFill/>
              <a:ln w="9525" cap="flat" cmpd="sng" algn="ctr">
                <a:solidFill>
                  <a:schemeClr val="tx1">
                    <a:lumMod val="65000"/>
                    <a:lumOff val="35000"/>
                  </a:schemeClr>
                </a:solidFill>
                <a:round/>
              </a:ln>
              <a:effectLst/>
            </c:spPr>
          </c:errBars>
          <c:cat>
            <c:strRef>
              <c:f>[Figures.xlsx]Sheet1!$A$20:$A$23</c:f>
              <c:strCache>
                <c:ptCount val="4"/>
                <c:pt idx="0">
                  <c:v>Canada (ref)</c:v>
                </c:pt>
                <c:pt idx="1">
                  <c:v>US</c:v>
                </c:pt>
                <c:pt idx="2">
                  <c:v>UK</c:v>
                </c:pt>
                <c:pt idx="3">
                  <c:v>Australia</c:v>
                </c:pt>
              </c:strCache>
            </c:strRef>
          </c:cat>
          <c:val>
            <c:numRef>
              <c:f>[Figures.xlsx]Sheet1!$B$20:$B$23</c:f>
              <c:numCache>
                <c:formatCode>General</c:formatCode>
                <c:ptCount val="4"/>
                <c:pt idx="0">
                  <c:v>1</c:v>
                </c:pt>
                <c:pt idx="1">
                  <c:v>1.1100000000000001</c:v>
                </c:pt>
                <c:pt idx="2">
                  <c:v>1.03</c:v>
                </c:pt>
                <c:pt idx="3">
                  <c:v>0.94</c:v>
                </c:pt>
              </c:numCache>
            </c:numRef>
          </c:val>
          <c:extLst>
            <c:ext xmlns:c16="http://schemas.microsoft.com/office/drawing/2014/chart" uri="{C3380CC4-5D6E-409C-BE32-E72D297353CC}">
              <c16:uniqueId val="{00000004-D918-4192-9FE5-63172EB9E537}"/>
            </c:ext>
          </c:extLst>
        </c:ser>
        <c:dLbls>
          <c:dLblPos val="outEnd"/>
          <c:showLegendKey val="0"/>
          <c:showVal val="1"/>
          <c:showCatName val="0"/>
          <c:showSerName val="0"/>
          <c:showPercent val="0"/>
          <c:showBubbleSize val="0"/>
        </c:dLbls>
        <c:gapWidth val="219"/>
        <c:overlap val="-27"/>
        <c:axId val="704907880"/>
        <c:axId val="704908208"/>
      </c:barChart>
      <c:catAx>
        <c:axId val="704907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04908208"/>
        <c:crosses val="autoZero"/>
        <c:auto val="1"/>
        <c:lblAlgn val="ctr"/>
        <c:lblOffset val="100"/>
        <c:noMultiLvlLbl val="0"/>
      </c:catAx>
      <c:valAx>
        <c:axId val="704908208"/>
        <c:scaling>
          <c:orientation val="minMax"/>
          <c:max val="1.6"/>
          <c:min val="0.4"/>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04907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ysClr val="windowText" lastClr="0000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9-5263-4C2B-ACFE-5D20BA2DB8F9}"/>
                </c:ext>
              </c:extLst>
            </c:dLbl>
            <c:dLbl>
              <c:idx val="1"/>
              <c:layout>
                <c:manualLayout>
                  <c:x val="-4.1140632348355376E-2"/>
                  <c:y val="-7.55528523413812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63-4C2B-ACFE-5D20BA2DB8F9}"/>
                </c:ext>
              </c:extLst>
            </c:dLbl>
            <c:dLbl>
              <c:idx val="2"/>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263-4C2B-ACFE-5D20BA2DB8F9}"/>
                </c:ext>
              </c:extLst>
            </c:dLbl>
            <c:dLbl>
              <c:idx val="3"/>
              <c:layout>
                <c:manualLayout>
                  <c:x val="-4.7590679022315133E-2"/>
                  <c:y val="-9.41390758812577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63-4C2B-ACFE-5D20BA2DB8F9}"/>
                </c:ext>
              </c:extLst>
            </c:dLbl>
            <c:dLbl>
              <c:idx val="4"/>
              <c:layout>
                <c:manualLayout>
                  <c:x val="-2.4811179539165406E-2"/>
                  <c:y val="-0.1052908100051836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263-4C2B-ACFE-5D20BA2DB8F9}"/>
                </c:ext>
              </c:extLst>
            </c:dLbl>
            <c:dLbl>
              <c:idx val="5"/>
              <c:layout>
                <c:manualLayout>
                  <c:x val="-4.3290647906342017E-2"/>
                  <c:y val="-9.04218311732824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263-4C2B-ACFE-5D20BA2DB8F9}"/>
                </c:ext>
              </c:extLst>
            </c:dLbl>
            <c:dLbl>
              <c:idx val="6"/>
              <c:layout>
                <c:manualLayout>
                  <c:x val="-4.3290647906342093E-2"/>
                  <c:y val="-0.1238770335450602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263-4C2B-ACFE-5D20BA2DB8F9}"/>
                </c:ext>
              </c:extLst>
            </c:dLbl>
            <c:dLbl>
              <c:idx val="7"/>
              <c:layout>
                <c:manualLayout>
                  <c:x val="-3.4690585674395549E-2"/>
                  <c:y val="-0.112725299421134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263-4C2B-ACFE-5D20BA2DB8F9}"/>
                </c:ext>
              </c:extLst>
            </c:dLbl>
            <c:dLbl>
              <c:idx val="8"/>
              <c:layout>
                <c:manualLayout>
                  <c:x val="-4.5440663464328533E-2"/>
                  <c:y val="-0.1313115229610108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263-4C2B-ACFE-5D20BA2DB8F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[Figures.xlsx]Sheet1!$F$5:$F$13</c:f>
                <c:numCache>
                  <c:formatCode>General</c:formatCode>
                  <c:ptCount val="9"/>
                  <c:pt idx="0">
                    <c:v>0</c:v>
                  </c:pt>
                  <c:pt idx="1">
                    <c:v>6.0000000000000053E-2</c:v>
                  </c:pt>
                  <c:pt idx="2">
                    <c:v>8.0000000000000071E-2</c:v>
                  </c:pt>
                  <c:pt idx="3">
                    <c:v>8.0000000000000071E-2</c:v>
                  </c:pt>
                  <c:pt idx="4">
                    <c:v>8.0000000000000071E-2</c:v>
                  </c:pt>
                  <c:pt idx="5">
                    <c:v>8.9999999999999858E-2</c:v>
                  </c:pt>
                  <c:pt idx="6">
                    <c:v>9.9999999999999867E-2</c:v>
                  </c:pt>
                  <c:pt idx="7">
                    <c:v>0.11999999999999988</c:v>
                  </c:pt>
                  <c:pt idx="8">
                    <c:v>0.12000000000000011</c:v>
                  </c:pt>
                </c:numCache>
              </c:numRef>
            </c:plus>
            <c:minus>
              <c:numRef>
                <c:f>[Figures.xlsx]Sheet1!$E$5:$E$13</c:f>
                <c:numCache>
                  <c:formatCode>General</c:formatCode>
                  <c:ptCount val="9"/>
                  <c:pt idx="0">
                    <c:v>0</c:v>
                  </c:pt>
                  <c:pt idx="1">
                    <c:v>6.0000000000000053E-2</c:v>
                  </c:pt>
                  <c:pt idx="2">
                    <c:v>6.0000000000000053E-2</c:v>
                  </c:pt>
                  <c:pt idx="3">
                    <c:v>6.9999999999999951E-2</c:v>
                  </c:pt>
                  <c:pt idx="4">
                    <c:v>6.9999999999999951E-2</c:v>
                  </c:pt>
                  <c:pt idx="5">
                    <c:v>8.0000000000000071E-2</c:v>
                  </c:pt>
                  <c:pt idx="6">
                    <c:v>8.0000000000000071E-2</c:v>
                  </c:pt>
                  <c:pt idx="7">
                    <c:v>9.9999999999999978E-2</c:v>
                  </c:pt>
                  <c:pt idx="8">
                    <c:v>0.10999999999999999</c:v>
                  </c:pt>
                </c:numCache>
              </c:numRef>
            </c:minus>
            <c:spPr>
              <a:noFill/>
              <a:ln w="9525" cap="flat" cmpd="sng" algn="ctr">
                <a:solidFill>
                  <a:schemeClr val="tx1">
                    <a:lumMod val="65000"/>
                    <a:lumOff val="35000"/>
                  </a:schemeClr>
                </a:solidFill>
                <a:round/>
              </a:ln>
              <a:effectLst/>
            </c:spPr>
          </c:errBars>
          <c:cat>
            <c:strRef>
              <c:f>[Figures.xlsx]Sheet1!$A$5:$A$13</c:f>
              <c:strCache>
                <c:ptCount val="9"/>
                <c:pt idx="0">
                  <c:v>   1 - 2002 ref</c:v>
                </c:pt>
                <c:pt idx="1">
                  <c:v>   2 - 2003</c:v>
                </c:pt>
                <c:pt idx="2">
                  <c:v>   3 - 2004</c:v>
                </c:pt>
                <c:pt idx="3">
                  <c:v>   4 - 2005-2006</c:v>
                </c:pt>
                <c:pt idx="4">
                  <c:v>   5 - 2006-2007</c:v>
                </c:pt>
                <c:pt idx="5">
                  <c:v>   6 - 2007-2008</c:v>
                </c:pt>
                <c:pt idx="6">
                  <c:v>   7 - 2008-2009</c:v>
                </c:pt>
                <c:pt idx="7">
                  <c:v>   8 - 2010-2011</c:v>
                </c:pt>
                <c:pt idx="8">
                  <c:v>   9 - 2013-2015</c:v>
                </c:pt>
              </c:strCache>
            </c:strRef>
          </c:cat>
          <c:val>
            <c:numRef>
              <c:f>[Figures.xlsx]Sheet1!$B$5:$B$13</c:f>
              <c:numCache>
                <c:formatCode>General</c:formatCode>
                <c:ptCount val="9"/>
                <c:pt idx="0">
                  <c:v>1</c:v>
                </c:pt>
                <c:pt idx="1">
                  <c:v>1.04</c:v>
                </c:pt>
                <c:pt idx="2">
                  <c:v>1.02</c:v>
                </c:pt>
                <c:pt idx="3">
                  <c:v>0.98</c:v>
                </c:pt>
                <c:pt idx="4">
                  <c:v>1</c:v>
                </c:pt>
                <c:pt idx="5">
                  <c:v>1.06</c:v>
                </c:pt>
                <c:pt idx="6">
                  <c:v>1.03</c:v>
                </c:pt>
                <c:pt idx="7">
                  <c:v>1.01</c:v>
                </c:pt>
                <c:pt idx="8">
                  <c:v>0.95</c:v>
                </c:pt>
              </c:numCache>
            </c:numRef>
          </c:val>
          <c:smooth val="0"/>
          <c:extLst>
            <c:ext xmlns:c16="http://schemas.microsoft.com/office/drawing/2014/chart" uri="{C3380CC4-5D6E-409C-BE32-E72D297353CC}">
              <c16:uniqueId val="{00000000-5263-4C2B-ACFE-5D20BA2DB8F9}"/>
            </c:ext>
          </c:extLst>
        </c:ser>
        <c:dLbls>
          <c:dLblPos val="t"/>
          <c:showLegendKey val="0"/>
          <c:showVal val="1"/>
          <c:showCatName val="0"/>
          <c:showSerName val="0"/>
          <c:showPercent val="0"/>
          <c:showBubbleSize val="0"/>
        </c:dLbls>
        <c:smooth val="0"/>
        <c:axId val="693012464"/>
        <c:axId val="693013448"/>
      </c:lineChart>
      <c:catAx>
        <c:axId val="69301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93013448"/>
        <c:crosses val="autoZero"/>
        <c:auto val="1"/>
        <c:lblAlgn val="ctr"/>
        <c:lblOffset val="100"/>
        <c:noMultiLvlLbl val="0"/>
      </c:catAx>
      <c:valAx>
        <c:axId val="693013448"/>
        <c:scaling>
          <c:orientation val="minMax"/>
          <c:max val="1.6"/>
          <c:min val="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a:t>OR (95% CI)</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9301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ysClr val="windowText" lastClr="0000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9-06EA-40B2-8635-1195BDE6E47A}"/>
                </c:ext>
              </c:extLst>
            </c:dLbl>
            <c:dLbl>
              <c:idx val="1"/>
              <c:layout>
                <c:manualLayout>
                  <c:x val="-3.0729826113350459E-2"/>
                  <c:y val="-7.6357399899371736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7.7501054852320672E-2"/>
                      <c:h val="7.3174166666666665E-2"/>
                    </c:manualLayout>
                  </c15:layout>
                </c:ext>
                <c:ext xmlns:c16="http://schemas.microsoft.com/office/drawing/2014/chart" uri="{C3380CC4-5D6E-409C-BE32-E72D297353CC}">
                  <c16:uniqueId val="{00000008-06EA-40B2-8635-1195BDE6E47A}"/>
                </c:ext>
              </c:extLst>
            </c:dLbl>
            <c:dLbl>
              <c:idx val="2"/>
              <c:layout>
                <c:manualLayout>
                  <c:x val="-3.747394139107596E-2"/>
                  <c:y val="-9.86156867985113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6EA-40B2-8635-1195BDE6E47A}"/>
                </c:ext>
              </c:extLst>
            </c:dLbl>
            <c:dLbl>
              <c:idx val="3"/>
              <c:layout>
                <c:manualLayout>
                  <c:x val="-2.863855327493817E-2"/>
                  <c:y val="-9.86156867985113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6EA-40B2-8635-1195BDE6E47A}"/>
                </c:ext>
              </c:extLst>
            </c:dLbl>
            <c:dLbl>
              <c:idx val="4"/>
              <c:layout>
                <c:manualLayout>
                  <c:x val="-4.1847895904015546E-2"/>
                  <c:y val="-0.1210922302246976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EA-40B2-8635-1195BDE6E47A}"/>
                </c:ext>
              </c:extLst>
            </c:dLbl>
            <c:dLbl>
              <c:idx val="5"/>
              <c:layout>
                <c:manualLayout>
                  <c:x val="-4.6221850416955042E-2"/>
                  <c:y val="-9.11235056564493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EA-40B2-8635-1195BDE6E47A}"/>
                </c:ext>
              </c:extLst>
            </c:dLbl>
            <c:dLbl>
              <c:idx val="6"/>
              <c:layout>
                <c:manualLayout>
                  <c:x val="-4.6221850416955042E-2"/>
                  <c:y val="-0.1210922302246975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EA-40B2-8635-1195BDE6E47A}"/>
                </c:ext>
              </c:extLst>
            </c:dLbl>
            <c:dLbl>
              <c:idx val="7"/>
              <c:layout>
                <c:manualLayout>
                  <c:x val="-4.6221850416955125E-2"/>
                  <c:y val="-0.1098539585116044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6EA-40B2-8635-1195BDE6E47A}"/>
                </c:ext>
              </c:extLst>
            </c:dLbl>
            <c:dLbl>
              <c:idx val="8"/>
              <c:layout>
                <c:manualLayout>
                  <c:x val="-3.7221147484580087E-2"/>
                  <c:y val="-8.73774150854182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6EA-40B2-8635-1195BDE6E47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[Figures.xlsx]Sheet1!$L$5:$L$13</c:f>
                <c:numCache>
                  <c:formatCode>General</c:formatCode>
                  <c:ptCount val="9"/>
                  <c:pt idx="0">
                    <c:v>0</c:v>
                  </c:pt>
                  <c:pt idx="1">
                    <c:v>7.0000000000000062E-2</c:v>
                  </c:pt>
                  <c:pt idx="2">
                    <c:v>8.9999999999999969E-2</c:v>
                  </c:pt>
                  <c:pt idx="3">
                    <c:v>0.10999999999999999</c:v>
                  </c:pt>
                  <c:pt idx="4">
                    <c:v>0.10999999999999999</c:v>
                  </c:pt>
                  <c:pt idx="5">
                    <c:v>9.9999999999999978E-2</c:v>
                  </c:pt>
                  <c:pt idx="6">
                    <c:v>8.9999999999999969E-2</c:v>
                  </c:pt>
                  <c:pt idx="7">
                    <c:v>0.12</c:v>
                  </c:pt>
                  <c:pt idx="8">
                    <c:v>9.9999999999999978E-2</c:v>
                  </c:pt>
                </c:numCache>
              </c:numRef>
            </c:plus>
            <c:minus>
              <c:numRef>
                <c:f>[Figures.xlsx]Sheet1!$K$5:$K$13</c:f>
                <c:numCache>
                  <c:formatCode>General</c:formatCode>
                  <c:ptCount val="9"/>
                  <c:pt idx="0">
                    <c:v>0</c:v>
                  </c:pt>
                  <c:pt idx="1">
                    <c:v>5.9999999999999942E-2</c:v>
                  </c:pt>
                  <c:pt idx="2">
                    <c:v>8.0000000000000071E-2</c:v>
                  </c:pt>
                  <c:pt idx="3">
                    <c:v>9.9999999999999978E-2</c:v>
                  </c:pt>
                  <c:pt idx="4">
                    <c:v>0.10000000000000009</c:v>
                  </c:pt>
                  <c:pt idx="5">
                    <c:v>7.999999999999996E-2</c:v>
                  </c:pt>
                  <c:pt idx="6">
                    <c:v>6.9999999999999951E-2</c:v>
                  </c:pt>
                  <c:pt idx="7">
                    <c:v>9.000000000000008E-2</c:v>
                  </c:pt>
                  <c:pt idx="8">
                    <c:v>8.0000000000000016E-2</c:v>
                  </c:pt>
                </c:numCache>
              </c:numRef>
            </c:minus>
            <c:spPr>
              <a:noFill/>
              <a:ln w="9525" cap="flat" cmpd="sng" algn="ctr">
                <a:solidFill>
                  <a:schemeClr val="tx1">
                    <a:lumMod val="65000"/>
                    <a:lumOff val="35000"/>
                  </a:schemeClr>
                </a:solidFill>
                <a:round/>
              </a:ln>
              <a:effectLst/>
            </c:spPr>
          </c:errBars>
          <c:cat>
            <c:strRef>
              <c:f>[Figures.xlsx]Sheet1!$A$5:$A$13</c:f>
              <c:strCache>
                <c:ptCount val="9"/>
                <c:pt idx="0">
                  <c:v>   1 - 2002 ref</c:v>
                </c:pt>
                <c:pt idx="1">
                  <c:v>   2 - 2003</c:v>
                </c:pt>
                <c:pt idx="2">
                  <c:v>   3 - 2004</c:v>
                </c:pt>
                <c:pt idx="3">
                  <c:v>   4 - 2005-2006</c:v>
                </c:pt>
                <c:pt idx="4">
                  <c:v>   5 - 2006-2007</c:v>
                </c:pt>
                <c:pt idx="5">
                  <c:v>   6 - 2007-2008</c:v>
                </c:pt>
                <c:pt idx="6">
                  <c:v>   7 - 2008-2009</c:v>
                </c:pt>
                <c:pt idx="7">
                  <c:v>   8 - 2010-2011</c:v>
                </c:pt>
                <c:pt idx="8">
                  <c:v>   9 - 2013-2015</c:v>
                </c:pt>
              </c:strCache>
            </c:strRef>
          </c:cat>
          <c:val>
            <c:numRef>
              <c:f>[Figures.xlsx]Sheet1!$H$5:$H$13</c:f>
              <c:numCache>
                <c:formatCode>General</c:formatCode>
                <c:ptCount val="9"/>
                <c:pt idx="0">
                  <c:v>1</c:v>
                </c:pt>
                <c:pt idx="1">
                  <c:v>0.71</c:v>
                </c:pt>
                <c:pt idx="2">
                  <c:v>0.77</c:v>
                </c:pt>
                <c:pt idx="3">
                  <c:v>0.9</c:v>
                </c:pt>
                <c:pt idx="4">
                  <c:v>0.92</c:v>
                </c:pt>
                <c:pt idx="5">
                  <c:v>0.73</c:v>
                </c:pt>
                <c:pt idx="6">
                  <c:v>0.62</c:v>
                </c:pt>
                <c:pt idx="7">
                  <c:v>0.66</c:v>
                </c:pt>
                <c:pt idx="8">
                  <c:v>0.54</c:v>
                </c:pt>
              </c:numCache>
            </c:numRef>
          </c:val>
          <c:smooth val="0"/>
          <c:extLst>
            <c:ext xmlns:c16="http://schemas.microsoft.com/office/drawing/2014/chart" uri="{C3380CC4-5D6E-409C-BE32-E72D297353CC}">
              <c16:uniqueId val="{00000000-06EA-40B2-8635-1195BDE6E47A}"/>
            </c:ext>
          </c:extLst>
        </c:ser>
        <c:dLbls>
          <c:showLegendKey val="0"/>
          <c:showVal val="0"/>
          <c:showCatName val="0"/>
          <c:showSerName val="0"/>
          <c:showPercent val="0"/>
          <c:showBubbleSize val="0"/>
        </c:dLbls>
        <c:smooth val="0"/>
        <c:axId val="506523208"/>
        <c:axId val="506524192"/>
      </c:lineChart>
      <c:catAx>
        <c:axId val="506523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6524192"/>
        <c:crosses val="autoZero"/>
        <c:auto val="1"/>
        <c:lblAlgn val="ctr"/>
        <c:lblOffset val="100"/>
        <c:noMultiLvlLbl val="0"/>
      </c:catAx>
      <c:valAx>
        <c:axId val="506524192"/>
        <c:scaling>
          <c:orientation val="minMax"/>
          <c:max val="1.6"/>
          <c:min val="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a:t>OR (95% CI)</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65232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20000"/>
                <a:lumOff val="80000"/>
              </a:schemeClr>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A0F9-46A3-B49C-011B67149A04}"/>
                </c:ext>
              </c:extLst>
            </c:dLbl>
            <c:dLbl>
              <c:idx val="1"/>
              <c:layout>
                <c:manualLayout>
                  <c:x val="0"/>
                  <c:y val="-6.018518518518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F9-46A3-B49C-011B67149A04}"/>
                </c:ext>
              </c:extLst>
            </c:dLbl>
            <c:dLbl>
              <c:idx val="2"/>
              <c:layout>
                <c:manualLayout>
                  <c:x val="5.5555555555555558E-3"/>
                  <c:y val="-8.79629629629630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0F9-46A3-B49C-011B67149A04}"/>
                </c:ext>
              </c:extLst>
            </c:dLbl>
            <c:dLbl>
              <c:idx val="3"/>
              <c:layout>
                <c:manualLayout>
                  <c:x val="1.5712682379349046E-3"/>
                  <c:y val="-9.86700336700336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0F9-46A3-B49C-011B67149A0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[Figures.xlsx]Sheet1!$L$20:$L$23</c:f>
                <c:numCache>
                  <c:formatCode>General</c:formatCode>
                  <c:ptCount val="4"/>
                  <c:pt idx="0">
                    <c:v>0</c:v>
                  </c:pt>
                  <c:pt idx="1">
                    <c:v>0.1100000000000001</c:v>
                  </c:pt>
                  <c:pt idx="2">
                    <c:v>6.0000000000000053E-2</c:v>
                  </c:pt>
                  <c:pt idx="3">
                    <c:v>9.9999999999999978E-2</c:v>
                  </c:pt>
                </c:numCache>
              </c:numRef>
            </c:plus>
            <c:minus>
              <c:numRef>
                <c:f>[Figures.xlsx]Sheet1!$K$20:$K$23</c:f>
                <c:numCache>
                  <c:formatCode>General</c:formatCode>
                  <c:ptCount val="4"/>
                  <c:pt idx="0">
                    <c:v>0</c:v>
                  </c:pt>
                  <c:pt idx="1">
                    <c:v>9.9999999999999978E-2</c:v>
                  </c:pt>
                  <c:pt idx="2">
                    <c:v>5.9999999999999942E-2</c:v>
                  </c:pt>
                  <c:pt idx="3">
                    <c:v>9.9999999999999978E-2</c:v>
                  </c:pt>
                </c:numCache>
              </c:numRef>
            </c:minus>
            <c:spPr>
              <a:noFill/>
              <a:ln w="9525" cap="flat" cmpd="sng" algn="ctr">
                <a:solidFill>
                  <a:schemeClr val="tx1">
                    <a:lumMod val="65000"/>
                    <a:lumOff val="35000"/>
                  </a:schemeClr>
                </a:solidFill>
                <a:round/>
              </a:ln>
              <a:effectLst/>
            </c:spPr>
          </c:errBars>
          <c:cat>
            <c:strRef>
              <c:f>[Figures.xlsx]Sheet1!$A$20:$A$23</c:f>
              <c:strCache>
                <c:ptCount val="4"/>
                <c:pt idx="0">
                  <c:v>Canada (ref)</c:v>
                </c:pt>
                <c:pt idx="1">
                  <c:v>US</c:v>
                </c:pt>
                <c:pt idx="2">
                  <c:v>UK</c:v>
                </c:pt>
                <c:pt idx="3">
                  <c:v>Australia</c:v>
                </c:pt>
              </c:strCache>
            </c:strRef>
          </c:cat>
          <c:val>
            <c:numRef>
              <c:f>[Figures.xlsx]Sheet1!$H$20:$H$23</c:f>
              <c:numCache>
                <c:formatCode>General</c:formatCode>
                <c:ptCount val="4"/>
                <c:pt idx="0">
                  <c:v>1</c:v>
                </c:pt>
                <c:pt idx="1">
                  <c:v>0.98</c:v>
                </c:pt>
                <c:pt idx="2">
                  <c:v>0.57999999999999996</c:v>
                </c:pt>
                <c:pt idx="3">
                  <c:v>0.84</c:v>
                </c:pt>
              </c:numCache>
            </c:numRef>
          </c:val>
          <c:extLst>
            <c:ext xmlns:c16="http://schemas.microsoft.com/office/drawing/2014/chart" uri="{C3380CC4-5D6E-409C-BE32-E72D297353CC}">
              <c16:uniqueId val="{00000004-A0F9-46A3-B49C-011B67149A04}"/>
            </c:ext>
          </c:extLst>
        </c:ser>
        <c:dLbls>
          <c:dLblPos val="outEnd"/>
          <c:showLegendKey val="0"/>
          <c:showVal val="1"/>
          <c:showCatName val="0"/>
          <c:showSerName val="0"/>
          <c:showPercent val="0"/>
          <c:showBubbleSize val="0"/>
        </c:dLbls>
        <c:gapWidth val="219"/>
        <c:overlap val="-27"/>
        <c:axId val="704907880"/>
        <c:axId val="704908208"/>
      </c:barChart>
      <c:catAx>
        <c:axId val="704907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04908208"/>
        <c:crosses val="autoZero"/>
        <c:auto val="1"/>
        <c:lblAlgn val="ctr"/>
        <c:lblOffset val="100"/>
        <c:noMultiLvlLbl val="0"/>
      </c:catAx>
      <c:valAx>
        <c:axId val="704908208"/>
        <c:scaling>
          <c:orientation val="minMax"/>
          <c:max val="1.6"/>
          <c:min val="0.4"/>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04907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ysClr val="windowText" lastClr="0000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9-3955-4CD2-B582-E779EE4DD54B}"/>
                </c:ext>
              </c:extLst>
            </c:dLbl>
            <c:dLbl>
              <c:idx val="1"/>
              <c:layout>
                <c:manualLayout>
                  <c:x val="-4.0911616161616197E-2"/>
                  <c:y val="8.70480555555555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955-4CD2-B582-E779EE4DD54B}"/>
                </c:ext>
              </c:extLst>
            </c:dLbl>
            <c:dLbl>
              <c:idx val="2"/>
              <c:layout>
                <c:manualLayout>
                  <c:x val="-3.4497474747474707E-2"/>
                  <c:y val="0.1011591666666666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955-4CD2-B582-E779EE4DD54B}"/>
                </c:ext>
              </c:extLst>
            </c:dLbl>
            <c:dLbl>
              <c:idx val="3"/>
              <c:layout>
                <c:manualLayout>
                  <c:x val="-3.8773569023569023E-2"/>
                  <c:y val="0.122325833333333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955-4CD2-B582-E779EE4DD54B}"/>
                </c:ext>
              </c:extLst>
            </c:dLbl>
            <c:dLbl>
              <c:idx val="4"/>
              <c:layout>
                <c:manualLayout>
                  <c:x val="-3.4497474747474749E-2"/>
                  <c:y val="0.13643694444444446"/>
                </c:manualLayout>
              </c:layout>
              <c:spPr>
                <a:noFill/>
                <a:ln>
                  <a:noFill/>
                </a:ln>
                <a:effectLst/>
              </c:spPr>
              <c:txPr>
                <a:bodyPr rot="0" spcFirstLastPara="1" vertOverflow="ellipsis" vert="horz" wrap="square" lIns="38100" tIns="19050" rIns="38100" bIns="19050" anchor="b"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55-4CD2-B582-E779EE4DD54B}"/>
                </c:ext>
              </c:extLst>
            </c:dLbl>
            <c:dLbl>
              <c:idx val="5"/>
              <c:layout>
                <c:manualLayout>
                  <c:x val="-4.5187710437710436E-2"/>
                  <c:y val="0.1293813888888888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55-4CD2-B582-E779EE4DD54B}"/>
                </c:ext>
              </c:extLst>
            </c:dLbl>
            <c:dLbl>
              <c:idx val="6"/>
              <c:layout>
                <c:manualLayout>
                  <c:x val="-6.0154040404040481E-2"/>
                  <c:y val="0.1011591666666666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55-4CD2-B582-E779EE4DD54B}"/>
                </c:ext>
              </c:extLst>
            </c:dLbl>
            <c:dLbl>
              <c:idx val="7"/>
              <c:layout>
                <c:manualLayout>
                  <c:x val="-3.4411952861953019E-2"/>
                  <c:y val="0.1046869444444443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55-4CD2-B582-E779EE4DD54B}"/>
                </c:ext>
              </c:extLst>
            </c:dLbl>
            <c:dLbl>
              <c:idx val="8"/>
              <c:layout>
                <c:manualLayout>
                  <c:x val="-5.5877946127946131E-2"/>
                  <c:y val="9.41036111111109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55-4CD2-B582-E779EE4DD54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[Figures.xlsx]Sheet1!$R$5:$R$13</c:f>
                <c:numCache>
                  <c:formatCode>General</c:formatCode>
                  <c:ptCount val="9"/>
                  <c:pt idx="0">
                    <c:v>0</c:v>
                  </c:pt>
                  <c:pt idx="1">
                    <c:v>9.000000000000008E-2</c:v>
                  </c:pt>
                  <c:pt idx="2">
                    <c:v>0.12000000000000011</c:v>
                  </c:pt>
                  <c:pt idx="3">
                    <c:v>0.14999999999999991</c:v>
                  </c:pt>
                  <c:pt idx="4">
                    <c:v>0.16000000000000014</c:v>
                  </c:pt>
                  <c:pt idx="5">
                    <c:v>0.15999999999999992</c:v>
                  </c:pt>
                  <c:pt idx="6">
                    <c:v>0.1399999999999999</c:v>
                  </c:pt>
                  <c:pt idx="7">
                    <c:v>0.14000000000000001</c:v>
                  </c:pt>
                  <c:pt idx="8">
                    <c:v>0.14000000000000001</c:v>
                  </c:pt>
                </c:numCache>
              </c:numRef>
            </c:plus>
            <c:minus>
              <c:numRef>
                <c:f>[Figures.xlsx]Sheet1!$Q$5:$Q$13</c:f>
                <c:numCache>
                  <c:formatCode>General</c:formatCode>
                  <c:ptCount val="9"/>
                  <c:pt idx="0">
                    <c:v>0</c:v>
                  </c:pt>
                  <c:pt idx="1">
                    <c:v>9.000000000000008E-2</c:v>
                  </c:pt>
                  <c:pt idx="2">
                    <c:v>0.11999999999999988</c:v>
                  </c:pt>
                  <c:pt idx="3">
                    <c:v>0.13000000000000012</c:v>
                  </c:pt>
                  <c:pt idx="4">
                    <c:v>0.1399999999999999</c:v>
                  </c:pt>
                  <c:pt idx="5">
                    <c:v>0.14000000000000012</c:v>
                  </c:pt>
                  <c:pt idx="6">
                    <c:v>0.12000000000000011</c:v>
                  </c:pt>
                  <c:pt idx="7">
                    <c:v>0.12</c:v>
                  </c:pt>
                  <c:pt idx="8">
                    <c:v>0.10999999999999999</c:v>
                  </c:pt>
                </c:numCache>
              </c:numRef>
            </c:minus>
            <c:spPr>
              <a:noFill/>
              <a:ln w="9525" cap="flat" cmpd="sng" algn="ctr">
                <a:solidFill>
                  <a:schemeClr val="tx1">
                    <a:lumMod val="65000"/>
                    <a:lumOff val="35000"/>
                  </a:schemeClr>
                </a:solidFill>
                <a:round/>
              </a:ln>
              <a:effectLst/>
            </c:spPr>
          </c:errBars>
          <c:cat>
            <c:strRef>
              <c:f>[Figures.xlsx]Sheet1!$A$5:$A$13</c:f>
              <c:strCache>
                <c:ptCount val="9"/>
                <c:pt idx="0">
                  <c:v>   1 - 2002 ref</c:v>
                </c:pt>
                <c:pt idx="1">
                  <c:v>   2 - 2003</c:v>
                </c:pt>
                <c:pt idx="2">
                  <c:v>   3 - 2004</c:v>
                </c:pt>
                <c:pt idx="3">
                  <c:v>   4 - 2005-2006</c:v>
                </c:pt>
                <c:pt idx="4">
                  <c:v>   5 - 2006-2007</c:v>
                </c:pt>
                <c:pt idx="5">
                  <c:v>   6 - 2007-2008</c:v>
                </c:pt>
                <c:pt idx="6">
                  <c:v>   7 - 2008-2009</c:v>
                </c:pt>
                <c:pt idx="7">
                  <c:v>   8 - 2010-2011</c:v>
                </c:pt>
                <c:pt idx="8">
                  <c:v>   9 - 2013-2015</c:v>
                </c:pt>
              </c:strCache>
            </c:strRef>
          </c:cat>
          <c:val>
            <c:numRef>
              <c:f>[Figures.xlsx]Sheet1!$N$5:$N$13</c:f>
              <c:numCache>
                <c:formatCode>General</c:formatCode>
                <c:ptCount val="9"/>
                <c:pt idx="0">
                  <c:v>1</c:v>
                </c:pt>
                <c:pt idx="1">
                  <c:v>1.03</c:v>
                </c:pt>
                <c:pt idx="2">
                  <c:v>1.22</c:v>
                </c:pt>
                <c:pt idx="3">
                  <c:v>1.31</c:v>
                </c:pt>
                <c:pt idx="4">
                  <c:v>1.38</c:v>
                </c:pt>
                <c:pt idx="5">
                  <c:v>1.31</c:v>
                </c:pt>
                <c:pt idx="6">
                  <c:v>1.06</c:v>
                </c:pt>
                <c:pt idx="7">
                  <c:v>0.9</c:v>
                </c:pt>
                <c:pt idx="8">
                  <c:v>0.74</c:v>
                </c:pt>
              </c:numCache>
            </c:numRef>
          </c:val>
          <c:smooth val="0"/>
          <c:extLst>
            <c:ext xmlns:c16="http://schemas.microsoft.com/office/drawing/2014/chart" uri="{C3380CC4-5D6E-409C-BE32-E72D297353CC}">
              <c16:uniqueId val="{00000000-3955-4CD2-B582-E779EE4DD54B}"/>
            </c:ext>
          </c:extLst>
        </c:ser>
        <c:dLbls>
          <c:showLegendKey val="0"/>
          <c:showVal val="0"/>
          <c:showCatName val="0"/>
          <c:showSerName val="0"/>
          <c:showPercent val="0"/>
          <c:showBubbleSize val="0"/>
        </c:dLbls>
        <c:smooth val="0"/>
        <c:axId val="694613976"/>
        <c:axId val="694610368"/>
      </c:lineChart>
      <c:catAx>
        <c:axId val="694613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94610368"/>
        <c:crosses val="autoZero"/>
        <c:auto val="1"/>
        <c:lblAlgn val="ctr"/>
        <c:lblOffset val="100"/>
        <c:noMultiLvlLbl val="0"/>
      </c:catAx>
      <c:valAx>
        <c:axId val="694610368"/>
        <c:scaling>
          <c:orientation val="minMax"/>
          <c:min val="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sz="1200" b="0" i="0" u="none" strike="noStrike" kern="1200" baseline="0">
                    <a:solidFill>
                      <a:schemeClr val="tx1">
                        <a:lumMod val="65000"/>
                        <a:lumOff val="35000"/>
                      </a:schemeClr>
                    </a:solidFill>
                    <a:latin typeface="+mn-lt"/>
                    <a:ea typeface="+mn-ea"/>
                    <a:cs typeface="+mn-cs"/>
                  </a:defRPr>
                </a:pPr>
                <a:r>
                  <a:rPr lang="en-GB"/>
                  <a:t>OR (95% CI)</a:t>
                </a:r>
              </a:p>
            </c:rich>
          </c:tx>
          <c:overlay val="0"/>
          <c:spPr>
            <a:noFill/>
            <a:ln>
              <a:noFill/>
            </a:ln>
            <a:effectLst/>
          </c:spPr>
          <c:txPr>
            <a:bodyPr rot="-5400000" spcFirstLastPara="1" vertOverflow="ellipsis" vert="horz" wrap="square" anchor="ctr" anchorCtr="1"/>
            <a:lstStyle/>
            <a:p>
              <a:pPr algn="ctr" rtl="0">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9461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14F25-271E-4E83-9D1E-C43A7843BB13}" type="datetimeFigureOut">
              <a:rPr lang="en-GB" smtClean="0"/>
              <a:t>30/10/2018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17C57-B3FD-4045-A74E-884D765320E7}" type="slidenum">
              <a:rPr lang="en-GB" smtClean="0"/>
              <a:t>‹#›</a:t>
            </a:fld>
            <a:endParaRPr lang="en-GB"/>
          </a:p>
        </p:txBody>
      </p:sp>
    </p:spTree>
    <p:extLst>
      <p:ext uri="{BB962C8B-B14F-4D97-AF65-F5344CB8AC3E}">
        <p14:creationId xmlns:p14="http://schemas.microsoft.com/office/powerpoint/2010/main" val="1395455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Final year PhD student at King’s College London</a:t>
            </a:r>
          </a:p>
          <a:p>
            <a:pPr marL="171450" indent="-171450" eaLnBrk="1" hangingPunct="1">
              <a:buFont typeface="Arial" panose="020B0604020202020204" pitchFamily="34" charset="0"/>
              <a:buChar char="•"/>
            </a:pPr>
            <a:endParaRPr lang="en-US" altLang="en-US" dirty="0">
              <a:latin typeface="Arial" panose="020B0604020202020204" pitchFamily="34" charset="0"/>
              <a:ea typeface="ＭＳ Ｐゴシック" panose="020B0600070205080204" pitchFamily="34" charset="-128"/>
            </a:endParaRPr>
          </a:p>
          <a:p>
            <a:pPr marL="171450" indent="-171450" eaLnBrk="1" hangingPunct="1">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PhD funded by UKCTAS</a:t>
            </a:r>
          </a:p>
          <a:p>
            <a:pPr marL="171450" indent="-171450" eaLnBrk="1" hangingPunct="1">
              <a:buFont typeface="Arial" panose="020B0604020202020204" pitchFamily="34" charset="0"/>
              <a:buChar char="•"/>
            </a:pPr>
            <a:endParaRPr lang="en-US" altLang="en-US" dirty="0">
              <a:latin typeface="Arial" panose="020B0604020202020204" pitchFamily="34" charset="0"/>
              <a:ea typeface="ＭＳ Ｐゴシック" panose="020B0600070205080204" pitchFamily="34" charset="-128"/>
            </a:endParaRPr>
          </a:p>
          <a:p>
            <a:pPr marL="171450" indent="-171450" eaLnBrk="1" hangingPunct="1">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Awarded the SSA Travelling Scholarship to visit research institutions in Australia.</a:t>
            </a:r>
          </a:p>
          <a:p>
            <a:pPr marL="171450" indent="-171450" eaLnBrk="1" hangingPunct="1">
              <a:buFont typeface="Arial" panose="020B0604020202020204" pitchFamily="34" charset="0"/>
              <a:buChar char="•"/>
            </a:pPr>
            <a:endParaRPr lang="en-US" altLang="en-US" dirty="0">
              <a:latin typeface="Arial" panose="020B0604020202020204" pitchFamily="34" charset="0"/>
              <a:ea typeface="ＭＳ Ｐゴシック" panose="020B0600070205080204" pitchFamily="34" charset="-128"/>
            </a:endParaRPr>
          </a:p>
          <a:p>
            <a:pPr marL="171450" indent="-171450" eaLnBrk="1" hangingPunct="1">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Specifically Cancer Council Victoria, where I worked on this study.</a:t>
            </a:r>
          </a:p>
        </p:txBody>
      </p:sp>
      <p:sp>
        <p:nvSpPr>
          <p:cNvPr id="4" name="Slide Number Placeholder 3"/>
          <p:cNvSpPr>
            <a:spLocks noGrp="1"/>
          </p:cNvSpPr>
          <p:nvPr>
            <p:ph type="sldNum" sz="quarter" idx="10"/>
          </p:nvPr>
        </p:nvSpPr>
        <p:spPr/>
        <p:txBody>
          <a:bodyPr/>
          <a:lstStyle/>
          <a:p>
            <a:fld id="{A6717C57-B3FD-4045-A74E-884D765320E7}" type="slidenum">
              <a:rPr lang="en-GB" smtClean="0"/>
              <a:t>1</a:t>
            </a:fld>
            <a:endParaRPr lang="en-GB"/>
          </a:p>
        </p:txBody>
      </p:sp>
    </p:spTree>
    <p:extLst>
      <p:ext uri="{BB962C8B-B14F-4D97-AF65-F5344CB8AC3E}">
        <p14:creationId xmlns:p14="http://schemas.microsoft.com/office/powerpoint/2010/main" val="12269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175C6B5B-CE15-4309-9D2D-8EAB8BC567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38560375" indent="-38095238">
              <a:defRPr sz="2400" i="1">
                <a:solidFill>
                  <a:schemeClr val="tx1"/>
                </a:solidFill>
                <a:latin typeface="Arial" panose="020B0604020202020204" pitchFamily="34" charset="0"/>
                <a:ea typeface="ＭＳ Ｐゴシック" panose="020B0600070205080204" pitchFamily="34" charset="-128"/>
              </a:defRPr>
            </a:lvl2pPr>
            <a:lvl3pPr marL="1160463" indent="-231775">
              <a:defRPr sz="2400" i="1">
                <a:solidFill>
                  <a:schemeClr val="tx1"/>
                </a:solidFill>
                <a:latin typeface="Arial" panose="020B0604020202020204" pitchFamily="34" charset="0"/>
                <a:ea typeface="ＭＳ Ｐゴシック" panose="020B0600070205080204" pitchFamily="34" charset="-128"/>
              </a:defRPr>
            </a:lvl3pPr>
            <a:lvl4pPr marL="1625600" indent="-231775">
              <a:defRPr sz="2400" i="1">
                <a:solidFill>
                  <a:schemeClr val="tx1"/>
                </a:solidFill>
                <a:latin typeface="Arial" panose="020B0604020202020204" pitchFamily="34" charset="0"/>
                <a:ea typeface="ＭＳ Ｐゴシック" panose="020B0600070205080204" pitchFamily="34" charset="-128"/>
              </a:defRPr>
            </a:lvl4pPr>
            <a:lvl5pPr marL="2090738" indent="-231775">
              <a:defRPr sz="2400" i="1">
                <a:solidFill>
                  <a:schemeClr val="tx1"/>
                </a:solidFill>
                <a:latin typeface="Arial" panose="020B0604020202020204" pitchFamily="34" charset="0"/>
                <a:ea typeface="ＭＳ Ｐゴシック" panose="020B0600070205080204" pitchFamily="34" charset="-128"/>
              </a:defRPr>
            </a:lvl5pPr>
            <a:lvl6pPr marL="25479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30051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623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9195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0392FDA2-83C4-4CB4-91AC-B0E14C25F736}" type="slidenum">
              <a:rPr lang="en-US" altLang="en-US" sz="1200" i="0" smtClean="0"/>
              <a:pPr/>
              <a:t>10</a:t>
            </a:fld>
            <a:endParaRPr lang="en-US" altLang="en-US" sz="1200" i="0"/>
          </a:p>
        </p:txBody>
      </p:sp>
      <p:sp>
        <p:nvSpPr>
          <p:cNvPr id="6147" name="Rectangle 7">
            <a:extLst>
              <a:ext uri="{FF2B5EF4-FFF2-40B4-BE49-F238E27FC236}">
                <a16:creationId xmlns:a16="http://schemas.microsoft.com/office/drawing/2014/main" id="{2CA7EBA2-0D06-4889-B865-FD81495BCEF1}"/>
              </a:ext>
            </a:extLst>
          </p:cNvPr>
          <p:cNvSpPr txBox="1">
            <a:spLocks noGrp="1" noChangeArrowheads="1"/>
          </p:cNvSpPr>
          <p:nvPr/>
        </p:nvSpPr>
        <p:spPr bwMode="auto">
          <a:xfrm>
            <a:off x="3957638" y="8820150"/>
            <a:ext cx="30273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8" tIns="46474" rIns="92948" bIns="46474" anchor="b"/>
          <a:lstStyle>
            <a:lvl1pPr>
              <a:defRPr sz="2400" i="1">
                <a:solidFill>
                  <a:schemeClr val="tx1"/>
                </a:solidFill>
                <a:latin typeface="Arial" panose="020B0604020202020204" pitchFamily="34" charset="0"/>
                <a:ea typeface="ＭＳ Ｐゴシック" panose="020B0600070205080204" pitchFamily="34" charset="-128"/>
              </a:defRPr>
            </a:lvl1pPr>
            <a:lvl2pPr marL="37931725" indent="-37474525">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r"/>
            <a:fld id="{F91F746D-6300-487B-8268-7616B4F6D435}" type="slidenum">
              <a:rPr lang="en-US" altLang="en-US" sz="1200" i="0"/>
              <a:pPr algn="r"/>
              <a:t>10</a:t>
            </a:fld>
            <a:endParaRPr lang="en-US" altLang="en-US" sz="1200" i="0"/>
          </a:p>
        </p:txBody>
      </p:sp>
      <p:sp>
        <p:nvSpPr>
          <p:cNvPr id="6148" name="Rectangle 2">
            <a:extLst>
              <a:ext uri="{FF2B5EF4-FFF2-40B4-BE49-F238E27FC236}">
                <a16:creationId xmlns:a16="http://schemas.microsoft.com/office/drawing/2014/main" id="{B1B4895A-0D40-4BB5-BF43-192EDE0FCA24}"/>
              </a:ext>
            </a:extLst>
          </p:cNvPr>
          <p:cNvSpPr>
            <a:spLocks noGrp="1" noRot="1" noChangeAspect="1" noChangeArrowheads="1" noTextEdit="1"/>
          </p:cNvSpPr>
          <p:nvPr>
            <p:ph type="sldImg"/>
          </p:nvPr>
        </p:nvSpPr>
        <p:spPr>
          <a:solidFill>
            <a:srgbClr val="FFFFFF"/>
          </a:solidFill>
          <a:ln/>
        </p:spPr>
      </p:sp>
      <p:sp>
        <p:nvSpPr>
          <p:cNvPr id="6149" name="Rectangle 3">
            <a:extLst>
              <a:ext uri="{FF2B5EF4-FFF2-40B4-BE49-F238E27FC236}">
                <a16:creationId xmlns:a16="http://schemas.microsoft.com/office/drawing/2014/main" id="{57ACED31-5046-4688-B8B1-FF2F7F1D19DD}"/>
              </a:ext>
            </a:extLst>
          </p:cNvPr>
          <p:cNvSpPr>
            <a:spLocks noGrp="1" noChangeArrowheads="1"/>
          </p:cNvSpPr>
          <p:nvPr>
            <p:ph type="body" idx="1"/>
          </p:nvPr>
        </p:nvSpPr>
        <p:spPr>
          <a:solidFill>
            <a:srgbClr val="FFFFFF"/>
          </a:solidFill>
          <a:ln>
            <a:solidFill>
              <a:srgbClr val="000000"/>
            </a:solidFill>
          </a:ln>
        </p:spPr>
        <p:txBody>
          <a:bodyPr/>
          <a:lstStyle/>
          <a:p>
            <a:pPr marL="0" indent="0" eaLnBrk="1" hangingPunct="1">
              <a:buFontTx/>
              <a:buNone/>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05717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175C6B5B-CE15-4309-9D2D-8EAB8BC567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38560375" indent="-38095238">
              <a:defRPr sz="2400" i="1">
                <a:solidFill>
                  <a:schemeClr val="tx1"/>
                </a:solidFill>
                <a:latin typeface="Arial" panose="020B0604020202020204" pitchFamily="34" charset="0"/>
                <a:ea typeface="ＭＳ Ｐゴシック" panose="020B0600070205080204" pitchFamily="34" charset="-128"/>
              </a:defRPr>
            </a:lvl2pPr>
            <a:lvl3pPr marL="1160463" indent="-231775">
              <a:defRPr sz="2400" i="1">
                <a:solidFill>
                  <a:schemeClr val="tx1"/>
                </a:solidFill>
                <a:latin typeface="Arial" panose="020B0604020202020204" pitchFamily="34" charset="0"/>
                <a:ea typeface="ＭＳ Ｐゴシック" panose="020B0600070205080204" pitchFamily="34" charset="-128"/>
              </a:defRPr>
            </a:lvl3pPr>
            <a:lvl4pPr marL="1625600" indent="-231775">
              <a:defRPr sz="2400" i="1">
                <a:solidFill>
                  <a:schemeClr val="tx1"/>
                </a:solidFill>
                <a:latin typeface="Arial" panose="020B0604020202020204" pitchFamily="34" charset="0"/>
                <a:ea typeface="ＭＳ Ｐゴシック" panose="020B0600070205080204" pitchFamily="34" charset="-128"/>
              </a:defRPr>
            </a:lvl4pPr>
            <a:lvl5pPr marL="2090738" indent="-231775">
              <a:defRPr sz="2400" i="1">
                <a:solidFill>
                  <a:schemeClr val="tx1"/>
                </a:solidFill>
                <a:latin typeface="Arial" panose="020B0604020202020204" pitchFamily="34" charset="0"/>
                <a:ea typeface="ＭＳ Ｐゴシック" panose="020B0600070205080204" pitchFamily="34" charset="-128"/>
              </a:defRPr>
            </a:lvl5pPr>
            <a:lvl6pPr marL="25479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30051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623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9195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0392FDA2-83C4-4CB4-91AC-B0E14C25F736}" type="slidenum">
              <a:rPr lang="en-US" altLang="en-US" sz="1200" i="0" smtClean="0"/>
              <a:pPr/>
              <a:t>11</a:t>
            </a:fld>
            <a:endParaRPr lang="en-US" altLang="en-US" sz="1200" i="0"/>
          </a:p>
        </p:txBody>
      </p:sp>
      <p:sp>
        <p:nvSpPr>
          <p:cNvPr id="6147" name="Rectangle 7">
            <a:extLst>
              <a:ext uri="{FF2B5EF4-FFF2-40B4-BE49-F238E27FC236}">
                <a16:creationId xmlns:a16="http://schemas.microsoft.com/office/drawing/2014/main" id="{2CA7EBA2-0D06-4889-B865-FD81495BCEF1}"/>
              </a:ext>
            </a:extLst>
          </p:cNvPr>
          <p:cNvSpPr txBox="1">
            <a:spLocks noGrp="1" noChangeArrowheads="1"/>
          </p:cNvSpPr>
          <p:nvPr/>
        </p:nvSpPr>
        <p:spPr bwMode="auto">
          <a:xfrm>
            <a:off x="3957638" y="8820150"/>
            <a:ext cx="30273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8" tIns="46474" rIns="92948" bIns="46474" anchor="b"/>
          <a:lstStyle>
            <a:lvl1pPr>
              <a:defRPr sz="2400" i="1">
                <a:solidFill>
                  <a:schemeClr val="tx1"/>
                </a:solidFill>
                <a:latin typeface="Arial" panose="020B0604020202020204" pitchFamily="34" charset="0"/>
                <a:ea typeface="ＭＳ Ｐゴシック" panose="020B0600070205080204" pitchFamily="34" charset="-128"/>
              </a:defRPr>
            </a:lvl1pPr>
            <a:lvl2pPr marL="37931725" indent="-37474525">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r"/>
            <a:fld id="{F91F746D-6300-487B-8268-7616B4F6D435}" type="slidenum">
              <a:rPr lang="en-US" altLang="en-US" sz="1200" i="0"/>
              <a:pPr algn="r"/>
              <a:t>11</a:t>
            </a:fld>
            <a:endParaRPr lang="en-US" altLang="en-US" sz="1200" i="0"/>
          </a:p>
        </p:txBody>
      </p:sp>
      <p:sp>
        <p:nvSpPr>
          <p:cNvPr id="6148" name="Rectangle 2">
            <a:extLst>
              <a:ext uri="{FF2B5EF4-FFF2-40B4-BE49-F238E27FC236}">
                <a16:creationId xmlns:a16="http://schemas.microsoft.com/office/drawing/2014/main" id="{B1B4895A-0D40-4BB5-BF43-192EDE0FCA24}"/>
              </a:ext>
            </a:extLst>
          </p:cNvPr>
          <p:cNvSpPr>
            <a:spLocks noGrp="1" noRot="1" noChangeAspect="1" noChangeArrowheads="1" noTextEdit="1"/>
          </p:cNvSpPr>
          <p:nvPr>
            <p:ph type="sldImg"/>
          </p:nvPr>
        </p:nvSpPr>
        <p:spPr>
          <a:solidFill>
            <a:srgbClr val="FFFFFF"/>
          </a:solidFill>
          <a:ln/>
        </p:spPr>
      </p:sp>
      <p:sp>
        <p:nvSpPr>
          <p:cNvPr id="6149" name="Rectangle 3">
            <a:extLst>
              <a:ext uri="{FF2B5EF4-FFF2-40B4-BE49-F238E27FC236}">
                <a16:creationId xmlns:a16="http://schemas.microsoft.com/office/drawing/2014/main" id="{57ACED31-5046-4688-B8B1-FF2F7F1D19DD}"/>
              </a:ext>
            </a:extLst>
          </p:cNvPr>
          <p:cNvSpPr>
            <a:spLocks noGrp="1" noChangeArrowheads="1"/>
          </p:cNvSpPr>
          <p:nvPr>
            <p:ph type="body" idx="1"/>
          </p:nvPr>
        </p:nvSpPr>
        <p:spPr>
          <a:solidFill>
            <a:srgbClr val="FFFFFF"/>
          </a:solidFill>
          <a:ln>
            <a:solidFill>
              <a:srgbClr val="000000"/>
            </a:solidFill>
          </a:ln>
        </p:spPr>
        <p:txBody>
          <a:bodyPr/>
          <a:lstStyle/>
          <a:p>
            <a:pPr marL="0" indent="0" eaLnBrk="1" hangingPunct="1">
              <a:buFontTx/>
              <a:buNone/>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61756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175C6B5B-CE15-4309-9D2D-8EAB8BC567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38560375" indent="-38095238">
              <a:defRPr sz="2400" i="1">
                <a:solidFill>
                  <a:schemeClr val="tx1"/>
                </a:solidFill>
                <a:latin typeface="Arial" panose="020B0604020202020204" pitchFamily="34" charset="0"/>
                <a:ea typeface="ＭＳ Ｐゴシック" panose="020B0600070205080204" pitchFamily="34" charset="-128"/>
              </a:defRPr>
            </a:lvl2pPr>
            <a:lvl3pPr marL="1160463" indent="-231775">
              <a:defRPr sz="2400" i="1">
                <a:solidFill>
                  <a:schemeClr val="tx1"/>
                </a:solidFill>
                <a:latin typeface="Arial" panose="020B0604020202020204" pitchFamily="34" charset="0"/>
                <a:ea typeface="ＭＳ Ｐゴシック" panose="020B0600070205080204" pitchFamily="34" charset="-128"/>
              </a:defRPr>
            </a:lvl3pPr>
            <a:lvl4pPr marL="1625600" indent="-231775">
              <a:defRPr sz="2400" i="1">
                <a:solidFill>
                  <a:schemeClr val="tx1"/>
                </a:solidFill>
                <a:latin typeface="Arial" panose="020B0604020202020204" pitchFamily="34" charset="0"/>
                <a:ea typeface="ＭＳ Ｐゴシック" panose="020B0600070205080204" pitchFamily="34" charset="-128"/>
              </a:defRPr>
            </a:lvl4pPr>
            <a:lvl5pPr marL="2090738" indent="-231775">
              <a:defRPr sz="2400" i="1">
                <a:solidFill>
                  <a:schemeClr val="tx1"/>
                </a:solidFill>
                <a:latin typeface="Arial" panose="020B0604020202020204" pitchFamily="34" charset="0"/>
                <a:ea typeface="ＭＳ Ｐゴシック" panose="020B0600070205080204" pitchFamily="34" charset="-128"/>
              </a:defRPr>
            </a:lvl5pPr>
            <a:lvl6pPr marL="25479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30051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623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9195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0392FDA2-83C4-4CB4-91AC-B0E14C25F736}" type="slidenum">
              <a:rPr lang="en-US" altLang="en-US" sz="1200" i="0" smtClean="0"/>
              <a:pPr/>
              <a:t>12</a:t>
            </a:fld>
            <a:endParaRPr lang="en-US" altLang="en-US" sz="1200" i="0"/>
          </a:p>
        </p:txBody>
      </p:sp>
      <p:sp>
        <p:nvSpPr>
          <p:cNvPr id="6147" name="Rectangle 7">
            <a:extLst>
              <a:ext uri="{FF2B5EF4-FFF2-40B4-BE49-F238E27FC236}">
                <a16:creationId xmlns:a16="http://schemas.microsoft.com/office/drawing/2014/main" id="{2CA7EBA2-0D06-4889-B865-FD81495BCEF1}"/>
              </a:ext>
            </a:extLst>
          </p:cNvPr>
          <p:cNvSpPr txBox="1">
            <a:spLocks noGrp="1" noChangeArrowheads="1"/>
          </p:cNvSpPr>
          <p:nvPr/>
        </p:nvSpPr>
        <p:spPr bwMode="auto">
          <a:xfrm>
            <a:off x="3957638" y="8820150"/>
            <a:ext cx="30273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8" tIns="46474" rIns="92948" bIns="46474" anchor="b"/>
          <a:lstStyle>
            <a:lvl1pPr>
              <a:defRPr sz="2400" i="1">
                <a:solidFill>
                  <a:schemeClr val="tx1"/>
                </a:solidFill>
                <a:latin typeface="Arial" panose="020B0604020202020204" pitchFamily="34" charset="0"/>
                <a:ea typeface="ＭＳ Ｐゴシック" panose="020B0600070205080204" pitchFamily="34" charset="-128"/>
              </a:defRPr>
            </a:lvl1pPr>
            <a:lvl2pPr marL="37931725" indent="-37474525">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r"/>
            <a:fld id="{F91F746D-6300-487B-8268-7616B4F6D435}" type="slidenum">
              <a:rPr lang="en-US" altLang="en-US" sz="1200" i="0"/>
              <a:pPr algn="r"/>
              <a:t>12</a:t>
            </a:fld>
            <a:endParaRPr lang="en-US" altLang="en-US" sz="1200" i="0"/>
          </a:p>
        </p:txBody>
      </p:sp>
      <p:sp>
        <p:nvSpPr>
          <p:cNvPr id="6148" name="Rectangle 2">
            <a:extLst>
              <a:ext uri="{FF2B5EF4-FFF2-40B4-BE49-F238E27FC236}">
                <a16:creationId xmlns:a16="http://schemas.microsoft.com/office/drawing/2014/main" id="{B1B4895A-0D40-4BB5-BF43-192EDE0FCA24}"/>
              </a:ext>
            </a:extLst>
          </p:cNvPr>
          <p:cNvSpPr>
            <a:spLocks noGrp="1" noRot="1" noChangeAspect="1" noChangeArrowheads="1" noTextEdit="1"/>
          </p:cNvSpPr>
          <p:nvPr>
            <p:ph type="sldImg"/>
          </p:nvPr>
        </p:nvSpPr>
        <p:spPr>
          <a:solidFill>
            <a:srgbClr val="FFFFFF"/>
          </a:solidFill>
          <a:ln/>
        </p:spPr>
      </p:sp>
      <p:sp>
        <p:nvSpPr>
          <p:cNvPr id="6149" name="Rectangle 3">
            <a:extLst>
              <a:ext uri="{FF2B5EF4-FFF2-40B4-BE49-F238E27FC236}">
                <a16:creationId xmlns:a16="http://schemas.microsoft.com/office/drawing/2014/main" id="{57ACED31-5046-4688-B8B1-FF2F7F1D19DD}"/>
              </a:ext>
            </a:extLst>
          </p:cNvPr>
          <p:cNvSpPr>
            <a:spLocks noGrp="1" noChangeArrowheads="1"/>
          </p:cNvSpPr>
          <p:nvPr>
            <p:ph type="body" idx="1"/>
          </p:nvPr>
        </p:nvSpPr>
        <p:spPr>
          <a:solidFill>
            <a:srgbClr val="FFFFFF"/>
          </a:solidFill>
          <a:ln>
            <a:solidFill>
              <a:srgbClr val="000000"/>
            </a:solidFill>
          </a:ln>
        </p:spPr>
        <p:txBody>
          <a:bodyPr/>
          <a:lstStyle/>
          <a:p>
            <a:pPr marL="0" indent="0" eaLnBrk="1" hangingPunct="1">
              <a:buFontTx/>
              <a:buNone/>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03498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175C6B5B-CE15-4309-9D2D-8EAB8BC567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38560375" indent="-38095238">
              <a:defRPr sz="2400" i="1">
                <a:solidFill>
                  <a:schemeClr val="tx1"/>
                </a:solidFill>
                <a:latin typeface="Arial" panose="020B0604020202020204" pitchFamily="34" charset="0"/>
                <a:ea typeface="ＭＳ Ｐゴシック" panose="020B0600070205080204" pitchFamily="34" charset="-128"/>
              </a:defRPr>
            </a:lvl2pPr>
            <a:lvl3pPr marL="1160463" indent="-231775">
              <a:defRPr sz="2400" i="1">
                <a:solidFill>
                  <a:schemeClr val="tx1"/>
                </a:solidFill>
                <a:latin typeface="Arial" panose="020B0604020202020204" pitchFamily="34" charset="0"/>
                <a:ea typeface="ＭＳ Ｐゴシック" panose="020B0600070205080204" pitchFamily="34" charset="-128"/>
              </a:defRPr>
            </a:lvl3pPr>
            <a:lvl4pPr marL="1625600" indent="-231775">
              <a:defRPr sz="2400" i="1">
                <a:solidFill>
                  <a:schemeClr val="tx1"/>
                </a:solidFill>
                <a:latin typeface="Arial" panose="020B0604020202020204" pitchFamily="34" charset="0"/>
                <a:ea typeface="ＭＳ Ｐゴシック" panose="020B0600070205080204" pitchFamily="34" charset="-128"/>
              </a:defRPr>
            </a:lvl4pPr>
            <a:lvl5pPr marL="2090738" indent="-231775">
              <a:defRPr sz="2400" i="1">
                <a:solidFill>
                  <a:schemeClr val="tx1"/>
                </a:solidFill>
                <a:latin typeface="Arial" panose="020B0604020202020204" pitchFamily="34" charset="0"/>
                <a:ea typeface="ＭＳ Ｐゴシック" panose="020B0600070205080204" pitchFamily="34" charset="-128"/>
              </a:defRPr>
            </a:lvl5pPr>
            <a:lvl6pPr marL="25479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30051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623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9195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0392FDA2-83C4-4CB4-91AC-B0E14C25F736}" type="slidenum">
              <a:rPr lang="en-US" altLang="en-US" sz="1200" i="0" smtClean="0"/>
              <a:pPr/>
              <a:t>13</a:t>
            </a:fld>
            <a:endParaRPr lang="en-US" altLang="en-US" sz="1200" i="0"/>
          </a:p>
        </p:txBody>
      </p:sp>
      <p:sp>
        <p:nvSpPr>
          <p:cNvPr id="6147" name="Rectangle 7">
            <a:extLst>
              <a:ext uri="{FF2B5EF4-FFF2-40B4-BE49-F238E27FC236}">
                <a16:creationId xmlns:a16="http://schemas.microsoft.com/office/drawing/2014/main" id="{2CA7EBA2-0D06-4889-B865-FD81495BCEF1}"/>
              </a:ext>
            </a:extLst>
          </p:cNvPr>
          <p:cNvSpPr txBox="1">
            <a:spLocks noGrp="1" noChangeArrowheads="1"/>
          </p:cNvSpPr>
          <p:nvPr/>
        </p:nvSpPr>
        <p:spPr bwMode="auto">
          <a:xfrm>
            <a:off x="3957638" y="8820150"/>
            <a:ext cx="30273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8" tIns="46474" rIns="92948" bIns="46474" anchor="b"/>
          <a:lstStyle>
            <a:lvl1pPr>
              <a:defRPr sz="2400" i="1">
                <a:solidFill>
                  <a:schemeClr val="tx1"/>
                </a:solidFill>
                <a:latin typeface="Arial" panose="020B0604020202020204" pitchFamily="34" charset="0"/>
                <a:ea typeface="ＭＳ Ｐゴシック" panose="020B0600070205080204" pitchFamily="34" charset="-128"/>
              </a:defRPr>
            </a:lvl1pPr>
            <a:lvl2pPr marL="37931725" indent="-37474525">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r"/>
            <a:fld id="{F91F746D-6300-487B-8268-7616B4F6D435}" type="slidenum">
              <a:rPr lang="en-US" altLang="en-US" sz="1200" i="0"/>
              <a:pPr algn="r"/>
              <a:t>13</a:t>
            </a:fld>
            <a:endParaRPr lang="en-US" altLang="en-US" sz="1200" i="0"/>
          </a:p>
        </p:txBody>
      </p:sp>
      <p:sp>
        <p:nvSpPr>
          <p:cNvPr id="6148" name="Rectangle 2">
            <a:extLst>
              <a:ext uri="{FF2B5EF4-FFF2-40B4-BE49-F238E27FC236}">
                <a16:creationId xmlns:a16="http://schemas.microsoft.com/office/drawing/2014/main" id="{B1B4895A-0D40-4BB5-BF43-192EDE0FCA24}"/>
              </a:ext>
            </a:extLst>
          </p:cNvPr>
          <p:cNvSpPr>
            <a:spLocks noGrp="1" noRot="1" noChangeAspect="1" noChangeArrowheads="1" noTextEdit="1"/>
          </p:cNvSpPr>
          <p:nvPr>
            <p:ph type="sldImg"/>
          </p:nvPr>
        </p:nvSpPr>
        <p:spPr>
          <a:solidFill>
            <a:srgbClr val="FFFFFF"/>
          </a:solidFill>
          <a:ln/>
        </p:spPr>
      </p:sp>
      <p:sp>
        <p:nvSpPr>
          <p:cNvPr id="6149" name="Rectangle 3">
            <a:extLst>
              <a:ext uri="{FF2B5EF4-FFF2-40B4-BE49-F238E27FC236}">
                <a16:creationId xmlns:a16="http://schemas.microsoft.com/office/drawing/2014/main" id="{57ACED31-5046-4688-B8B1-FF2F7F1D19DD}"/>
              </a:ext>
            </a:extLst>
          </p:cNvPr>
          <p:cNvSpPr>
            <a:spLocks noGrp="1" noChangeArrowheads="1"/>
          </p:cNvSpPr>
          <p:nvPr>
            <p:ph type="body" idx="1"/>
          </p:nvPr>
        </p:nvSpPr>
        <p:spPr>
          <a:solidFill>
            <a:srgbClr val="FFFFFF"/>
          </a:solidFill>
          <a:ln>
            <a:solidFill>
              <a:srgbClr val="000000"/>
            </a:solidFill>
          </a:ln>
        </p:spPr>
        <p:txBody>
          <a:bodyPr/>
          <a:lstStyle/>
          <a:p>
            <a:pPr marL="0" indent="0" eaLnBrk="1" hangingPunct="1">
              <a:buFontTx/>
              <a:buNone/>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70056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175C6B5B-CE15-4309-9D2D-8EAB8BC567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38560375" indent="-38095238">
              <a:defRPr sz="2400" i="1">
                <a:solidFill>
                  <a:schemeClr val="tx1"/>
                </a:solidFill>
                <a:latin typeface="Arial" panose="020B0604020202020204" pitchFamily="34" charset="0"/>
                <a:ea typeface="ＭＳ Ｐゴシック" panose="020B0600070205080204" pitchFamily="34" charset="-128"/>
              </a:defRPr>
            </a:lvl2pPr>
            <a:lvl3pPr marL="1160463" indent="-231775">
              <a:defRPr sz="2400" i="1">
                <a:solidFill>
                  <a:schemeClr val="tx1"/>
                </a:solidFill>
                <a:latin typeface="Arial" panose="020B0604020202020204" pitchFamily="34" charset="0"/>
                <a:ea typeface="ＭＳ Ｐゴシック" panose="020B0600070205080204" pitchFamily="34" charset="-128"/>
              </a:defRPr>
            </a:lvl3pPr>
            <a:lvl4pPr marL="1625600" indent="-231775">
              <a:defRPr sz="2400" i="1">
                <a:solidFill>
                  <a:schemeClr val="tx1"/>
                </a:solidFill>
                <a:latin typeface="Arial" panose="020B0604020202020204" pitchFamily="34" charset="0"/>
                <a:ea typeface="ＭＳ Ｐゴシック" panose="020B0600070205080204" pitchFamily="34" charset="-128"/>
              </a:defRPr>
            </a:lvl4pPr>
            <a:lvl5pPr marL="2090738" indent="-231775">
              <a:defRPr sz="2400" i="1">
                <a:solidFill>
                  <a:schemeClr val="tx1"/>
                </a:solidFill>
                <a:latin typeface="Arial" panose="020B0604020202020204" pitchFamily="34" charset="0"/>
                <a:ea typeface="ＭＳ Ｐゴシック" panose="020B0600070205080204" pitchFamily="34" charset="-128"/>
              </a:defRPr>
            </a:lvl5pPr>
            <a:lvl6pPr marL="25479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30051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623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9195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0392FDA2-83C4-4CB4-91AC-B0E14C25F736}" type="slidenum">
              <a:rPr lang="en-US" altLang="en-US" sz="1200" i="0" smtClean="0"/>
              <a:pPr/>
              <a:t>2</a:t>
            </a:fld>
            <a:endParaRPr lang="en-US" altLang="en-US" sz="1200" i="0"/>
          </a:p>
        </p:txBody>
      </p:sp>
      <p:sp>
        <p:nvSpPr>
          <p:cNvPr id="6147" name="Rectangle 7">
            <a:extLst>
              <a:ext uri="{FF2B5EF4-FFF2-40B4-BE49-F238E27FC236}">
                <a16:creationId xmlns:a16="http://schemas.microsoft.com/office/drawing/2014/main" id="{2CA7EBA2-0D06-4889-B865-FD81495BCEF1}"/>
              </a:ext>
            </a:extLst>
          </p:cNvPr>
          <p:cNvSpPr txBox="1">
            <a:spLocks noGrp="1" noChangeArrowheads="1"/>
          </p:cNvSpPr>
          <p:nvPr/>
        </p:nvSpPr>
        <p:spPr bwMode="auto">
          <a:xfrm>
            <a:off x="3957638" y="8820150"/>
            <a:ext cx="30273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8" tIns="46474" rIns="92948" bIns="46474" anchor="b"/>
          <a:lstStyle>
            <a:lvl1pPr>
              <a:defRPr sz="2400" i="1">
                <a:solidFill>
                  <a:schemeClr val="tx1"/>
                </a:solidFill>
                <a:latin typeface="Arial" panose="020B0604020202020204" pitchFamily="34" charset="0"/>
                <a:ea typeface="ＭＳ Ｐゴシック" panose="020B0600070205080204" pitchFamily="34" charset="-128"/>
              </a:defRPr>
            </a:lvl1pPr>
            <a:lvl2pPr marL="37931725" indent="-37474525">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r"/>
            <a:fld id="{F91F746D-6300-487B-8268-7616B4F6D435}" type="slidenum">
              <a:rPr lang="en-US" altLang="en-US" sz="1200" i="0"/>
              <a:pPr algn="r"/>
              <a:t>2</a:t>
            </a:fld>
            <a:endParaRPr lang="en-US" altLang="en-US" sz="1200" i="0"/>
          </a:p>
        </p:txBody>
      </p:sp>
      <p:sp>
        <p:nvSpPr>
          <p:cNvPr id="6148" name="Rectangle 2">
            <a:extLst>
              <a:ext uri="{FF2B5EF4-FFF2-40B4-BE49-F238E27FC236}">
                <a16:creationId xmlns:a16="http://schemas.microsoft.com/office/drawing/2014/main" id="{B1B4895A-0D40-4BB5-BF43-192EDE0FCA24}"/>
              </a:ext>
            </a:extLst>
          </p:cNvPr>
          <p:cNvSpPr>
            <a:spLocks noGrp="1" noRot="1" noChangeAspect="1" noChangeArrowheads="1" noTextEdit="1"/>
          </p:cNvSpPr>
          <p:nvPr>
            <p:ph type="sldImg"/>
          </p:nvPr>
        </p:nvSpPr>
        <p:spPr>
          <a:solidFill>
            <a:srgbClr val="FFFFFF"/>
          </a:solidFill>
          <a:ln/>
        </p:spPr>
      </p:sp>
      <p:sp>
        <p:nvSpPr>
          <p:cNvPr id="6149" name="Rectangle 3">
            <a:extLst>
              <a:ext uri="{FF2B5EF4-FFF2-40B4-BE49-F238E27FC236}">
                <a16:creationId xmlns:a16="http://schemas.microsoft.com/office/drawing/2014/main" id="{57ACED31-5046-4688-B8B1-FF2F7F1D19DD}"/>
              </a:ext>
            </a:extLst>
          </p:cNvPr>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These are the main policy changes that are most likely to influence social norms.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I’m not going to go into this in detail, but what you mainly need to know is that in the four countries there have been an increasing number of tobacco control policies since </a:t>
            </a:r>
            <a:r>
              <a:rPr lang="en-US" altLang="en-US">
                <a:latin typeface="Arial" panose="020B0604020202020204" pitchFamily="34" charset="0"/>
                <a:ea typeface="ＭＳ Ｐゴシック" panose="020B0600070205080204" pitchFamily="34" charset="-128"/>
              </a:rPr>
              <a:t>2002.</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61818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175C6B5B-CE15-4309-9D2D-8EAB8BC567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38560375" indent="-38095238">
              <a:defRPr sz="2400" i="1">
                <a:solidFill>
                  <a:schemeClr val="tx1"/>
                </a:solidFill>
                <a:latin typeface="Arial" panose="020B0604020202020204" pitchFamily="34" charset="0"/>
                <a:ea typeface="ＭＳ Ｐゴシック" panose="020B0600070205080204" pitchFamily="34" charset="-128"/>
              </a:defRPr>
            </a:lvl2pPr>
            <a:lvl3pPr marL="1160463" indent="-231775">
              <a:defRPr sz="2400" i="1">
                <a:solidFill>
                  <a:schemeClr val="tx1"/>
                </a:solidFill>
                <a:latin typeface="Arial" panose="020B0604020202020204" pitchFamily="34" charset="0"/>
                <a:ea typeface="ＭＳ Ｐゴシック" panose="020B0600070205080204" pitchFamily="34" charset="-128"/>
              </a:defRPr>
            </a:lvl3pPr>
            <a:lvl4pPr marL="1625600" indent="-231775">
              <a:defRPr sz="2400" i="1">
                <a:solidFill>
                  <a:schemeClr val="tx1"/>
                </a:solidFill>
                <a:latin typeface="Arial" panose="020B0604020202020204" pitchFamily="34" charset="0"/>
                <a:ea typeface="ＭＳ Ｐゴシック" panose="020B0600070205080204" pitchFamily="34" charset="-128"/>
              </a:defRPr>
            </a:lvl4pPr>
            <a:lvl5pPr marL="2090738" indent="-231775">
              <a:defRPr sz="2400" i="1">
                <a:solidFill>
                  <a:schemeClr val="tx1"/>
                </a:solidFill>
                <a:latin typeface="Arial" panose="020B0604020202020204" pitchFamily="34" charset="0"/>
                <a:ea typeface="ＭＳ Ｐゴシック" panose="020B0600070205080204" pitchFamily="34" charset="-128"/>
              </a:defRPr>
            </a:lvl5pPr>
            <a:lvl6pPr marL="25479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30051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623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9195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0392FDA2-83C4-4CB4-91AC-B0E14C25F736}" type="slidenum">
              <a:rPr lang="en-US" altLang="en-US" sz="1200" i="0" smtClean="0"/>
              <a:pPr/>
              <a:t>3</a:t>
            </a:fld>
            <a:endParaRPr lang="en-US" altLang="en-US" sz="1200" i="0"/>
          </a:p>
        </p:txBody>
      </p:sp>
      <p:sp>
        <p:nvSpPr>
          <p:cNvPr id="6147" name="Rectangle 7">
            <a:extLst>
              <a:ext uri="{FF2B5EF4-FFF2-40B4-BE49-F238E27FC236}">
                <a16:creationId xmlns:a16="http://schemas.microsoft.com/office/drawing/2014/main" id="{2CA7EBA2-0D06-4889-B865-FD81495BCEF1}"/>
              </a:ext>
            </a:extLst>
          </p:cNvPr>
          <p:cNvSpPr txBox="1">
            <a:spLocks noGrp="1" noChangeArrowheads="1"/>
          </p:cNvSpPr>
          <p:nvPr/>
        </p:nvSpPr>
        <p:spPr bwMode="auto">
          <a:xfrm>
            <a:off x="3957638" y="8820150"/>
            <a:ext cx="30273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8" tIns="46474" rIns="92948" bIns="46474" anchor="b"/>
          <a:lstStyle>
            <a:lvl1pPr>
              <a:defRPr sz="2400" i="1">
                <a:solidFill>
                  <a:schemeClr val="tx1"/>
                </a:solidFill>
                <a:latin typeface="Arial" panose="020B0604020202020204" pitchFamily="34" charset="0"/>
                <a:ea typeface="ＭＳ Ｐゴシック" panose="020B0600070205080204" pitchFamily="34" charset="-128"/>
              </a:defRPr>
            </a:lvl1pPr>
            <a:lvl2pPr marL="37931725" indent="-37474525">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r"/>
            <a:fld id="{F91F746D-6300-487B-8268-7616B4F6D435}" type="slidenum">
              <a:rPr lang="en-US" altLang="en-US" sz="1200" i="0"/>
              <a:pPr algn="r"/>
              <a:t>3</a:t>
            </a:fld>
            <a:endParaRPr lang="en-US" altLang="en-US" sz="1200" i="0"/>
          </a:p>
        </p:txBody>
      </p:sp>
      <p:sp>
        <p:nvSpPr>
          <p:cNvPr id="6148" name="Rectangle 2">
            <a:extLst>
              <a:ext uri="{FF2B5EF4-FFF2-40B4-BE49-F238E27FC236}">
                <a16:creationId xmlns:a16="http://schemas.microsoft.com/office/drawing/2014/main" id="{B1B4895A-0D40-4BB5-BF43-192EDE0FCA24}"/>
              </a:ext>
            </a:extLst>
          </p:cNvPr>
          <p:cNvSpPr>
            <a:spLocks noGrp="1" noRot="1" noChangeAspect="1" noChangeArrowheads="1" noTextEdit="1"/>
          </p:cNvSpPr>
          <p:nvPr>
            <p:ph type="sldImg"/>
          </p:nvPr>
        </p:nvSpPr>
        <p:spPr>
          <a:solidFill>
            <a:srgbClr val="FFFFFF"/>
          </a:solidFill>
          <a:ln/>
        </p:spPr>
      </p:sp>
      <p:sp>
        <p:nvSpPr>
          <p:cNvPr id="6149" name="Rectangle 3">
            <a:extLst>
              <a:ext uri="{FF2B5EF4-FFF2-40B4-BE49-F238E27FC236}">
                <a16:creationId xmlns:a16="http://schemas.microsoft.com/office/drawing/2014/main" id="{57ACED31-5046-4688-B8B1-FF2F7F1D19DD}"/>
              </a:ext>
            </a:extLst>
          </p:cNvPr>
          <p:cNvSpPr>
            <a:spLocks noGrp="1" noChangeArrowheads="1"/>
          </p:cNvSpPr>
          <p:nvPr>
            <p:ph type="body" idx="1"/>
          </p:nvPr>
        </p:nvSpPr>
        <p:spPr>
          <a:solidFill>
            <a:srgbClr val="FFFFFF"/>
          </a:solidFill>
          <a:ln>
            <a:solidFill>
              <a:srgbClr val="000000"/>
            </a:solidFill>
          </a:ln>
        </p:spPr>
        <p:txBody>
          <a:bodyPr/>
          <a:lstStyle/>
          <a:p>
            <a:pPr marL="0" indent="0" eaLnBrk="1" hangingPunct="1">
              <a:buFontTx/>
              <a:buNone/>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48315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175C6B5B-CE15-4309-9D2D-8EAB8BC567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38560375" indent="-38095238">
              <a:defRPr sz="2400" i="1">
                <a:solidFill>
                  <a:schemeClr val="tx1"/>
                </a:solidFill>
                <a:latin typeface="Arial" panose="020B0604020202020204" pitchFamily="34" charset="0"/>
                <a:ea typeface="ＭＳ Ｐゴシック" panose="020B0600070205080204" pitchFamily="34" charset="-128"/>
              </a:defRPr>
            </a:lvl2pPr>
            <a:lvl3pPr marL="1160463" indent="-231775">
              <a:defRPr sz="2400" i="1">
                <a:solidFill>
                  <a:schemeClr val="tx1"/>
                </a:solidFill>
                <a:latin typeface="Arial" panose="020B0604020202020204" pitchFamily="34" charset="0"/>
                <a:ea typeface="ＭＳ Ｐゴシック" panose="020B0600070205080204" pitchFamily="34" charset="-128"/>
              </a:defRPr>
            </a:lvl3pPr>
            <a:lvl4pPr marL="1625600" indent="-231775">
              <a:defRPr sz="2400" i="1">
                <a:solidFill>
                  <a:schemeClr val="tx1"/>
                </a:solidFill>
                <a:latin typeface="Arial" panose="020B0604020202020204" pitchFamily="34" charset="0"/>
                <a:ea typeface="ＭＳ Ｐゴシック" panose="020B0600070205080204" pitchFamily="34" charset="-128"/>
              </a:defRPr>
            </a:lvl4pPr>
            <a:lvl5pPr marL="2090738" indent="-231775">
              <a:defRPr sz="2400" i="1">
                <a:solidFill>
                  <a:schemeClr val="tx1"/>
                </a:solidFill>
                <a:latin typeface="Arial" panose="020B0604020202020204" pitchFamily="34" charset="0"/>
                <a:ea typeface="ＭＳ Ｐゴシック" panose="020B0600070205080204" pitchFamily="34" charset="-128"/>
              </a:defRPr>
            </a:lvl5pPr>
            <a:lvl6pPr marL="25479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30051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623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9195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0392FDA2-83C4-4CB4-91AC-B0E14C25F736}" type="slidenum">
              <a:rPr lang="en-US" altLang="en-US" sz="1200" i="0" smtClean="0"/>
              <a:pPr/>
              <a:t>4</a:t>
            </a:fld>
            <a:endParaRPr lang="en-US" altLang="en-US" sz="1200" i="0"/>
          </a:p>
        </p:txBody>
      </p:sp>
      <p:sp>
        <p:nvSpPr>
          <p:cNvPr id="6147" name="Rectangle 7">
            <a:extLst>
              <a:ext uri="{FF2B5EF4-FFF2-40B4-BE49-F238E27FC236}">
                <a16:creationId xmlns:a16="http://schemas.microsoft.com/office/drawing/2014/main" id="{2CA7EBA2-0D06-4889-B865-FD81495BCEF1}"/>
              </a:ext>
            </a:extLst>
          </p:cNvPr>
          <p:cNvSpPr txBox="1">
            <a:spLocks noGrp="1" noChangeArrowheads="1"/>
          </p:cNvSpPr>
          <p:nvPr/>
        </p:nvSpPr>
        <p:spPr bwMode="auto">
          <a:xfrm>
            <a:off x="3957638" y="8820150"/>
            <a:ext cx="30273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8" tIns="46474" rIns="92948" bIns="46474" anchor="b"/>
          <a:lstStyle>
            <a:lvl1pPr>
              <a:defRPr sz="2400" i="1">
                <a:solidFill>
                  <a:schemeClr val="tx1"/>
                </a:solidFill>
                <a:latin typeface="Arial" panose="020B0604020202020204" pitchFamily="34" charset="0"/>
                <a:ea typeface="ＭＳ Ｐゴシック" panose="020B0600070205080204" pitchFamily="34" charset="-128"/>
              </a:defRPr>
            </a:lvl1pPr>
            <a:lvl2pPr marL="37931725" indent="-37474525">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r"/>
            <a:fld id="{F91F746D-6300-487B-8268-7616B4F6D435}" type="slidenum">
              <a:rPr lang="en-US" altLang="en-US" sz="1200" i="0"/>
              <a:pPr algn="r"/>
              <a:t>4</a:t>
            </a:fld>
            <a:endParaRPr lang="en-US" altLang="en-US" sz="1200" i="0"/>
          </a:p>
        </p:txBody>
      </p:sp>
      <p:sp>
        <p:nvSpPr>
          <p:cNvPr id="6148" name="Rectangle 2">
            <a:extLst>
              <a:ext uri="{FF2B5EF4-FFF2-40B4-BE49-F238E27FC236}">
                <a16:creationId xmlns:a16="http://schemas.microsoft.com/office/drawing/2014/main" id="{B1B4895A-0D40-4BB5-BF43-192EDE0FCA24}"/>
              </a:ext>
            </a:extLst>
          </p:cNvPr>
          <p:cNvSpPr>
            <a:spLocks noGrp="1" noRot="1" noChangeAspect="1" noChangeArrowheads="1" noTextEdit="1"/>
          </p:cNvSpPr>
          <p:nvPr>
            <p:ph type="sldImg"/>
          </p:nvPr>
        </p:nvSpPr>
        <p:spPr>
          <a:solidFill>
            <a:srgbClr val="FFFFFF"/>
          </a:solidFill>
          <a:ln/>
        </p:spPr>
      </p:sp>
      <p:sp>
        <p:nvSpPr>
          <p:cNvPr id="6149" name="Rectangle 3">
            <a:extLst>
              <a:ext uri="{FF2B5EF4-FFF2-40B4-BE49-F238E27FC236}">
                <a16:creationId xmlns:a16="http://schemas.microsoft.com/office/drawing/2014/main" id="{57ACED31-5046-4688-B8B1-FF2F7F1D19DD}"/>
              </a:ext>
            </a:extLst>
          </p:cNvPr>
          <p:cNvSpPr>
            <a:spLocks noGrp="1" noChangeArrowheads="1"/>
          </p:cNvSpPr>
          <p:nvPr>
            <p:ph type="body" idx="1"/>
          </p:nvPr>
        </p:nvSpPr>
        <p:spPr>
          <a:solidFill>
            <a:srgbClr val="FFFFFF"/>
          </a:solidFill>
          <a:ln>
            <a:solidFill>
              <a:srgbClr val="000000"/>
            </a:solidFill>
          </a:ln>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rial" panose="020B0604020202020204" pitchFamily="34" charset="0"/>
                <a:ea typeface="ＭＳ Ｐゴシック" panose="020B0600070205080204" pitchFamily="34" charset="-128"/>
              </a:rPr>
              <a:t>Having more than half of friends smoke did not change between 2002 and 2015, and there were no cross-country differences except respondents from the US had greater odds of friend smoking than Australia.</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rial" panose="020B0604020202020204" pitchFamily="34" charset="0"/>
                <a:ea typeface="ＭＳ Ｐゴシック" panose="020B0600070205080204" pitchFamily="34" charset="-128"/>
              </a:rPr>
              <a:t>Agreeing that people important to you believe you shouldn’t smoke increased between 2003 and 2007, then decreased until 2015. Daily smokers from the UK had lower agreement than all other countries, followed by Australia.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latin typeface="Arial" panose="020B0604020202020204" pitchFamily="34" charset="0"/>
              <a:ea typeface="ＭＳ Ｐゴシック" panose="020B0600070205080204" pitchFamily="34"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rial" panose="020B0604020202020204" pitchFamily="34" charset="0"/>
                <a:ea typeface="ＭＳ Ｐゴシック" panose="020B0600070205080204" pitchFamily="34" charset="-128"/>
              </a:rPr>
              <a:t>Agreeing that society disapproves of smoking increased between 2002 and 2007, then decreased until 2015.</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first and most likely explanation is </a:t>
            </a:r>
            <a:r>
              <a:rPr lang="en-GB" sz="1200" kern="1200" dirty="0" err="1">
                <a:solidFill>
                  <a:schemeClr val="tx1"/>
                </a:solidFill>
                <a:effectLst/>
                <a:latin typeface="+mn-lt"/>
                <a:ea typeface="+mn-ea"/>
                <a:cs typeface="+mn-cs"/>
              </a:rPr>
              <a:t>smokefree</a:t>
            </a:r>
            <a:r>
              <a:rPr lang="en-GB" sz="1200" kern="1200" dirty="0">
                <a:solidFill>
                  <a:schemeClr val="tx1"/>
                </a:solidFill>
                <a:effectLst/>
                <a:latin typeface="+mn-lt"/>
                <a:ea typeface="+mn-ea"/>
                <a:cs typeface="+mn-cs"/>
              </a:rPr>
              <a:t> policy, which was implemented in 2006/2007 in UK and Australia, 2010 in Canada and on a state-by-state basis in the US and is therefore most consistent with the observed trends. </a:t>
            </a:r>
            <a:r>
              <a:rPr lang="en-GB" sz="1200" kern="1200" dirty="0" err="1">
                <a:solidFill>
                  <a:schemeClr val="tx1"/>
                </a:solidFill>
                <a:effectLst/>
                <a:latin typeface="+mn-lt"/>
                <a:ea typeface="+mn-ea"/>
                <a:cs typeface="+mn-cs"/>
              </a:rPr>
              <a:t>Smokefree</a:t>
            </a:r>
            <a:r>
              <a:rPr lang="en-GB" sz="1200" kern="1200" dirty="0">
                <a:solidFill>
                  <a:schemeClr val="tx1"/>
                </a:solidFill>
                <a:effectLst/>
                <a:latin typeface="+mn-lt"/>
                <a:ea typeface="+mn-ea"/>
                <a:cs typeface="+mn-cs"/>
              </a:rPr>
              <a:t> policy could mean that smoking is fairly invisible in society, and therefore no longer seen as a societal problem.</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 second explanation is that smoking may no longer be perceived as a public health priority. The prevalence of obesity, dementia and other burdens have increased whereas smoking has decreased. However, this can’t explain the increase around 2006/2007.</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 third explanation could be as this study only included daily smokers at each wave. Daily smokers are more likely to be of lower SES, older, and importantly those who won’t or can’t quit. These are therefore unique individuals likely living in areas with less restrictive norms towards smoking, more entrenched views and potentially feel more isolated and stigmatized. These individuals with potentially pro-smoking norms would have been retained in this study, whereas those who quit with potentially anti-smoking norms would have been dropped.</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 final explanation which needs to be considered is that e-cigarettes are </a:t>
            </a:r>
            <a:r>
              <a:rPr lang="en-GB" sz="1200" kern="1200" dirty="0" err="1">
                <a:solidFill>
                  <a:schemeClr val="tx1"/>
                </a:solidFill>
                <a:effectLst/>
                <a:latin typeface="+mn-lt"/>
                <a:ea typeface="+mn-ea"/>
                <a:cs typeface="+mn-cs"/>
              </a:rPr>
              <a:t>renormalising</a:t>
            </a:r>
            <a:r>
              <a:rPr lang="en-GB" sz="1200" kern="1200" dirty="0">
                <a:solidFill>
                  <a:schemeClr val="tx1"/>
                </a:solidFill>
                <a:effectLst/>
                <a:latin typeface="+mn-lt"/>
                <a:ea typeface="+mn-ea"/>
                <a:cs typeface="+mn-cs"/>
              </a:rPr>
              <a:t> smoking. However, e-cigarettes only really became popular in the last two survey waves, and the pattern is similar in Canada and Australia, which have restrictive e-cigarette policies, vs. the UK and US which are more liberal. We therefore think this explanation is unlikely.</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41998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175C6B5B-CE15-4309-9D2D-8EAB8BC567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38560375" indent="-38095238">
              <a:defRPr sz="2400" i="1">
                <a:solidFill>
                  <a:schemeClr val="tx1"/>
                </a:solidFill>
                <a:latin typeface="Arial" panose="020B0604020202020204" pitchFamily="34" charset="0"/>
                <a:ea typeface="ＭＳ Ｐゴシック" panose="020B0600070205080204" pitchFamily="34" charset="-128"/>
              </a:defRPr>
            </a:lvl2pPr>
            <a:lvl3pPr marL="1160463" indent="-231775">
              <a:defRPr sz="2400" i="1">
                <a:solidFill>
                  <a:schemeClr val="tx1"/>
                </a:solidFill>
                <a:latin typeface="Arial" panose="020B0604020202020204" pitchFamily="34" charset="0"/>
                <a:ea typeface="ＭＳ Ｐゴシック" panose="020B0600070205080204" pitchFamily="34" charset="-128"/>
              </a:defRPr>
            </a:lvl3pPr>
            <a:lvl4pPr marL="1625600" indent="-231775">
              <a:defRPr sz="2400" i="1">
                <a:solidFill>
                  <a:schemeClr val="tx1"/>
                </a:solidFill>
                <a:latin typeface="Arial" panose="020B0604020202020204" pitchFamily="34" charset="0"/>
                <a:ea typeface="ＭＳ Ｐゴシック" panose="020B0600070205080204" pitchFamily="34" charset="-128"/>
              </a:defRPr>
            </a:lvl4pPr>
            <a:lvl5pPr marL="2090738" indent="-231775">
              <a:defRPr sz="2400" i="1">
                <a:solidFill>
                  <a:schemeClr val="tx1"/>
                </a:solidFill>
                <a:latin typeface="Arial" panose="020B0604020202020204" pitchFamily="34" charset="0"/>
                <a:ea typeface="ＭＳ Ｐゴシック" panose="020B0600070205080204" pitchFamily="34" charset="-128"/>
              </a:defRPr>
            </a:lvl5pPr>
            <a:lvl6pPr marL="25479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30051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623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9195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0392FDA2-83C4-4CB4-91AC-B0E14C25F736}" type="slidenum">
              <a:rPr lang="en-US" altLang="en-US" sz="1200" i="0" smtClean="0"/>
              <a:pPr/>
              <a:t>5</a:t>
            </a:fld>
            <a:endParaRPr lang="en-US" altLang="en-US" sz="1200" i="0"/>
          </a:p>
        </p:txBody>
      </p:sp>
      <p:sp>
        <p:nvSpPr>
          <p:cNvPr id="6147" name="Rectangle 7">
            <a:extLst>
              <a:ext uri="{FF2B5EF4-FFF2-40B4-BE49-F238E27FC236}">
                <a16:creationId xmlns:a16="http://schemas.microsoft.com/office/drawing/2014/main" id="{2CA7EBA2-0D06-4889-B865-FD81495BCEF1}"/>
              </a:ext>
            </a:extLst>
          </p:cNvPr>
          <p:cNvSpPr txBox="1">
            <a:spLocks noGrp="1" noChangeArrowheads="1"/>
          </p:cNvSpPr>
          <p:nvPr/>
        </p:nvSpPr>
        <p:spPr bwMode="auto">
          <a:xfrm>
            <a:off x="3957638" y="8820150"/>
            <a:ext cx="30273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8" tIns="46474" rIns="92948" bIns="46474" anchor="b"/>
          <a:lstStyle>
            <a:lvl1pPr>
              <a:defRPr sz="2400" i="1">
                <a:solidFill>
                  <a:schemeClr val="tx1"/>
                </a:solidFill>
                <a:latin typeface="Arial" panose="020B0604020202020204" pitchFamily="34" charset="0"/>
                <a:ea typeface="ＭＳ Ｐゴシック" panose="020B0600070205080204" pitchFamily="34" charset="-128"/>
              </a:defRPr>
            </a:lvl1pPr>
            <a:lvl2pPr marL="37931725" indent="-37474525">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r"/>
            <a:fld id="{F91F746D-6300-487B-8268-7616B4F6D435}" type="slidenum">
              <a:rPr lang="en-US" altLang="en-US" sz="1200" i="0"/>
              <a:pPr algn="r"/>
              <a:t>5</a:t>
            </a:fld>
            <a:endParaRPr lang="en-US" altLang="en-US" sz="1200" i="0"/>
          </a:p>
        </p:txBody>
      </p:sp>
      <p:sp>
        <p:nvSpPr>
          <p:cNvPr id="6148" name="Rectangle 2">
            <a:extLst>
              <a:ext uri="{FF2B5EF4-FFF2-40B4-BE49-F238E27FC236}">
                <a16:creationId xmlns:a16="http://schemas.microsoft.com/office/drawing/2014/main" id="{B1B4895A-0D40-4BB5-BF43-192EDE0FCA24}"/>
              </a:ext>
            </a:extLst>
          </p:cNvPr>
          <p:cNvSpPr>
            <a:spLocks noGrp="1" noRot="1" noChangeAspect="1" noChangeArrowheads="1" noTextEdit="1"/>
          </p:cNvSpPr>
          <p:nvPr>
            <p:ph type="sldImg"/>
          </p:nvPr>
        </p:nvSpPr>
        <p:spPr>
          <a:solidFill>
            <a:srgbClr val="FFFFFF"/>
          </a:solidFill>
          <a:ln/>
        </p:spPr>
      </p:sp>
      <p:sp>
        <p:nvSpPr>
          <p:cNvPr id="6149" name="Rectangle 3">
            <a:extLst>
              <a:ext uri="{FF2B5EF4-FFF2-40B4-BE49-F238E27FC236}">
                <a16:creationId xmlns:a16="http://schemas.microsoft.com/office/drawing/2014/main" id="{57ACED31-5046-4688-B8B1-FF2F7F1D19DD}"/>
              </a:ext>
            </a:extLst>
          </p:cNvPr>
          <p:cNvSpPr>
            <a:spLocks noGrp="1" noChangeArrowheads="1"/>
          </p:cNvSpPr>
          <p:nvPr>
            <p:ph type="body" idx="1"/>
          </p:nvPr>
        </p:nvSpPr>
        <p:spPr>
          <a:solidFill>
            <a:srgbClr val="FFFFFF"/>
          </a:solidFill>
          <a:ln>
            <a:solidFill>
              <a:srgbClr val="000000"/>
            </a:solidFill>
          </a:ln>
        </p:spPr>
        <p:txBody>
          <a:bodyPr/>
          <a:lstStyle/>
          <a:p>
            <a:r>
              <a:rPr lang="en-GB" sz="1200" kern="1200" dirty="0">
                <a:solidFill>
                  <a:schemeClr val="tx1"/>
                </a:solidFill>
                <a:effectLst/>
                <a:latin typeface="+mn-lt"/>
                <a:ea typeface="+mn-ea"/>
                <a:cs typeface="+mn-cs"/>
              </a:rPr>
              <a:t>To summarize then, there are no convincing explanations for these trends. There may not be just one, and their effects are probably additive or even multiplicative.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anyone has any other potential reasons, they would be massively welcome!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It’s important to consider why these trends matter. Could they be a threat to tobacco control efforts? We don’t know. Norms don’t necessarily translate to prevalence, indeed friend smoking, the norm most related to prevalence, remained unchanged. And smoking prevalence has been decreasing while injunctive norms have been changing.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However, it’s possible that norms might pre-empt an increase in smoking prevalence.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really need to look at more recent trends. Data from 2016 is available, however the sample completely changed and the measures used also changed, so it’s difficult to incorporate.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And we also need data on trends in non-daily smokers and non-smokers and youth, to see what’s going on in these groups.</a:t>
            </a:r>
          </a:p>
          <a:p>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631751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4AAC8786-E40F-44F6-AD0C-CED0A10CB92C}"/>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34A68169-146A-4699-A2DB-C0A6EB82F2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n-US" altLang="en-US" dirty="0">
              <a:latin typeface="Arial" panose="020B0604020202020204" pitchFamily="34" charset="0"/>
              <a:ea typeface="ＭＳ Ｐゴシック" panose="020B0600070205080204" pitchFamily="34" charset="-128"/>
            </a:endParaRPr>
          </a:p>
        </p:txBody>
      </p:sp>
      <p:sp>
        <p:nvSpPr>
          <p:cNvPr id="8196" name="Slide Number Placeholder 3">
            <a:extLst>
              <a:ext uri="{FF2B5EF4-FFF2-40B4-BE49-F238E27FC236}">
                <a16:creationId xmlns:a16="http://schemas.microsoft.com/office/drawing/2014/main" id="{A22562D8-F063-4090-BFF7-9A8BE70E67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446CF293-DC16-4AAE-944B-A973CB9A2016}" type="slidenum">
              <a:rPr lang="en-US" altLang="en-US" sz="1200" i="0" smtClean="0">
                <a:latin typeface="Calibri" panose="020F0502020204030204" pitchFamily="34" charset="0"/>
              </a:rPr>
              <a:pPr/>
              <a:t>6</a:t>
            </a:fld>
            <a:endParaRPr lang="en-US" altLang="en-US" sz="1200" i="0">
              <a:latin typeface="Calibri" panose="020F0502020204030204" pitchFamily="34" charset="0"/>
            </a:endParaRPr>
          </a:p>
        </p:txBody>
      </p:sp>
    </p:spTree>
    <p:extLst>
      <p:ext uri="{BB962C8B-B14F-4D97-AF65-F5344CB8AC3E}">
        <p14:creationId xmlns:p14="http://schemas.microsoft.com/office/powerpoint/2010/main" val="3355157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175C6B5B-CE15-4309-9D2D-8EAB8BC567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38560375" indent="-38095238">
              <a:defRPr sz="2400" i="1">
                <a:solidFill>
                  <a:schemeClr val="tx1"/>
                </a:solidFill>
                <a:latin typeface="Arial" panose="020B0604020202020204" pitchFamily="34" charset="0"/>
                <a:ea typeface="ＭＳ Ｐゴシック" panose="020B0600070205080204" pitchFamily="34" charset="-128"/>
              </a:defRPr>
            </a:lvl2pPr>
            <a:lvl3pPr marL="1160463" indent="-231775">
              <a:defRPr sz="2400" i="1">
                <a:solidFill>
                  <a:schemeClr val="tx1"/>
                </a:solidFill>
                <a:latin typeface="Arial" panose="020B0604020202020204" pitchFamily="34" charset="0"/>
                <a:ea typeface="ＭＳ Ｐゴシック" panose="020B0600070205080204" pitchFamily="34" charset="-128"/>
              </a:defRPr>
            </a:lvl3pPr>
            <a:lvl4pPr marL="1625600" indent="-231775">
              <a:defRPr sz="2400" i="1">
                <a:solidFill>
                  <a:schemeClr val="tx1"/>
                </a:solidFill>
                <a:latin typeface="Arial" panose="020B0604020202020204" pitchFamily="34" charset="0"/>
                <a:ea typeface="ＭＳ Ｐゴシック" panose="020B0600070205080204" pitchFamily="34" charset="-128"/>
              </a:defRPr>
            </a:lvl4pPr>
            <a:lvl5pPr marL="2090738" indent="-231775">
              <a:defRPr sz="2400" i="1">
                <a:solidFill>
                  <a:schemeClr val="tx1"/>
                </a:solidFill>
                <a:latin typeface="Arial" panose="020B0604020202020204" pitchFamily="34" charset="0"/>
                <a:ea typeface="ＭＳ Ｐゴシック" panose="020B0600070205080204" pitchFamily="34" charset="-128"/>
              </a:defRPr>
            </a:lvl5pPr>
            <a:lvl6pPr marL="25479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30051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623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9195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0392FDA2-83C4-4CB4-91AC-B0E14C25F736}" type="slidenum">
              <a:rPr lang="en-US" altLang="en-US" sz="1200" i="0" smtClean="0"/>
              <a:pPr/>
              <a:t>7</a:t>
            </a:fld>
            <a:endParaRPr lang="en-US" altLang="en-US" sz="1200" i="0"/>
          </a:p>
        </p:txBody>
      </p:sp>
      <p:sp>
        <p:nvSpPr>
          <p:cNvPr id="6147" name="Rectangle 7">
            <a:extLst>
              <a:ext uri="{FF2B5EF4-FFF2-40B4-BE49-F238E27FC236}">
                <a16:creationId xmlns:a16="http://schemas.microsoft.com/office/drawing/2014/main" id="{2CA7EBA2-0D06-4889-B865-FD81495BCEF1}"/>
              </a:ext>
            </a:extLst>
          </p:cNvPr>
          <p:cNvSpPr txBox="1">
            <a:spLocks noGrp="1" noChangeArrowheads="1"/>
          </p:cNvSpPr>
          <p:nvPr/>
        </p:nvSpPr>
        <p:spPr bwMode="auto">
          <a:xfrm>
            <a:off x="3957638" y="8820150"/>
            <a:ext cx="30273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8" tIns="46474" rIns="92948" bIns="46474" anchor="b"/>
          <a:lstStyle>
            <a:lvl1pPr>
              <a:defRPr sz="2400" i="1">
                <a:solidFill>
                  <a:schemeClr val="tx1"/>
                </a:solidFill>
                <a:latin typeface="Arial" panose="020B0604020202020204" pitchFamily="34" charset="0"/>
                <a:ea typeface="ＭＳ Ｐゴシック" panose="020B0600070205080204" pitchFamily="34" charset="-128"/>
              </a:defRPr>
            </a:lvl1pPr>
            <a:lvl2pPr marL="37931725" indent="-37474525">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r"/>
            <a:fld id="{F91F746D-6300-487B-8268-7616B4F6D435}" type="slidenum">
              <a:rPr lang="en-US" altLang="en-US" sz="1200" i="0"/>
              <a:pPr algn="r"/>
              <a:t>7</a:t>
            </a:fld>
            <a:endParaRPr lang="en-US" altLang="en-US" sz="1200" i="0"/>
          </a:p>
        </p:txBody>
      </p:sp>
      <p:sp>
        <p:nvSpPr>
          <p:cNvPr id="6148" name="Rectangle 2">
            <a:extLst>
              <a:ext uri="{FF2B5EF4-FFF2-40B4-BE49-F238E27FC236}">
                <a16:creationId xmlns:a16="http://schemas.microsoft.com/office/drawing/2014/main" id="{B1B4895A-0D40-4BB5-BF43-192EDE0FCA24}"/>
              </a:ext>
            </a:extLst>
          </p:cNvPr>
          <p:cNvSpPr>
            <a:spLocks noGrp="1" noRot="1" noChangeAspect="1" noChangeArrowheads="1" noTextEdit="1"/>
          </p:cNvSpPr>
          <p:nvPr>
            <p:ph type="sldImg"/>
          </p:nvPr>
        </p:nvSpPr>
        <p:spPr>
          <a:solidFill>
            <a:srgbClr val="FFFFFF"/>
          </a:solidFill>
          <a:ln/>
        </p:spPr>
      </p:sp>
      <p:sp>
        <p:nvSpPr>
          <p:cNvPr id="6149" name="Rectangle 3">
            <a:extLst>
              <a:ext uri="{FF2B5EF4-FFF2-40B4-BE49-F238E27FC236}">
                <a16:creationId xmlns:a16="http://schemas.microsoft.com/office/drawing/2014/main" id="{57ACED31-5046-4688-B8B1-FF2F7F1D19DD}"/>
              </a:ext>
            </a:extLst>
          </p:cNvPr>
          <p:cNvSpPr>
            <a:spLocks noGrp="1" noChangeArrowheads="1"/>
          </p:cNvSpPr>
          <p:nvPr>
            <p:ph type="body" idx="1"/>
          </p:nvPr>
        </p:nvSpPr>
        <p:spPr>
          <a:solidFill>
            <a:srgbClr val="FFFFFF"/>
          </a:solidFill>
          <a:ln>
            <a:solidFill>
              <a:srgbClr val="000000"/>
            </a:solidFill>
          </a:ln>
        </p:spPr>
        <p:txBody>
          <a:bodyPr/>
          <a:lstStyle/>
          <a:p>
            <a:pPr marL="0" indent="0" eaLnBrk="1" hangingPunct="1">
              <a:buFontTx/>
              <a:buNone/>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21121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175C6B5B-CE15-4309-9D2D-8EAB8BC567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38560375" indent="-38095238">
              <a:defRPr sz="2400" i="1">
                <a:solidFill>
                  <a:schemeClr val="tx1"/>
                </a:solidFill>
                <a:latin typeface="Arial" panose="020B0604020202020204" pitchFamily="34" charset="0"/>
                <a:ea typeface="ＭＳ Ｐゴシック" panose="020B0600070205080204" pitchFamily="34" charset="-128"/>
              </a:defRPr>
            </a:lvl2pPr>
            <a:lvl3pPr marL="1160463" indent="-231775">
              <a:defRPr sz="2400" i="1">
                <a:solidFill>
                  <a:schemeClr val="tx1"/>
                </a:solidFill>
                <a:latin typeface="Arial" panose="020B0604020202020204" pitchFamily="34" charset="0"/>
                <a:ea typeface="ＭＳ Ｐゴシック" panose="020B0600070205080204" pitchFamily="34" charset="-128"/>
              </a:defRPr>
            </a:lvl3pPr>
            <a:lvl4pPr marL="1625600" indent="-231775">
              <a:defRPr sz="2400" i="1">
                <a:solidFill>
                  <a:schemeClr val="tx1"/>
                </a:solidFill>
                <a:latin typeface="Arial" panose="020B0604020202020204" pitchFamily="34" charset="0"/>
                <a:ea typeface="ＭＳ Ｐゴシック" panose="020B0600070205080204" pitchFamily="34" charset="-128"/>
              </a:defRPr>
            </a:lvl4pPr>
            <a:lvl5pPr marL="2090738" indent="-231775">
              <a:defRPr sz="2400" i="1">
                <a:solidFill>
                  <a:schemeClr val="tx1"/>
                </a:solidFill>
                <a:latin typeface="Arial" panose="020B0604020202020204" pitchFamily="34" charset="0"/>
                <a:ea typeface="ＭＳ Ｐゴシック" panose="020B0600070205080204" pitchFamily="34" charset="-128"/>
              </a:defRPr>
            </a:lvl5pPr>
            <a:lvl6pPr marL="25479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30051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623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9195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0392FDA2-83C4-4CB4-91AC-B0E14C25F736}" type="slidenum">
              <a:rPr lang="en-US" altLang="en-US" sz="1200" i="0" smtClean="0"/>
              <a:pPr/>
              <a:t>8</a:t>
            </a:fld>
            <a:endParaRPr lang="en-US" altLang="en-US" sz="1200" i="0"/>
          </a:p>
        </p:txBody>
      </p:sp>
      <p:sp>
        <p:nvSpPr>
          <p:cNvPr id="6147" name="Rectangle 7">
            <a:extLst>
              <a:ext uri="{FF2B5EF4-FFF2-40B4-BE49-F238E27FC236}">
                <a16:creationId xmlns:a16="http://schemas.microsoft.com/office/drawing/2014/main" id="{2CA7EBA2-0D06-4889-B865-FD81495BCEF1}"/>
              </a:ext>
            </a:extLst>
          </p:cNvPr>
          <p:cNvSpPr txBox="1">
            <a:spLocks noGrp="1" noChangeArrowheads="1"/>
          </p:cNvSpPr>
          <p:nvPr/>
        </p:nvSpPr>
        <p:spPr bwMode="auto">
          <a:xfrm>
            <a:off x="3957638" y="8820150"/>
            <a:ext cx="30273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8" tIns="46474" rIns="92948" bIns="46474" anchor="b"/>
          <a:lstStyle>
            <a:lvl1pPr>
              <a:defRPr sz="2400" i="1">
                <a:solidFill>
                  <a:schemeClr val="tx1"/>
                </a:solidFill>
                <a:latin typeface="Arial" panose="020B0604020202020204" pitchFamily="34" charset="0"/>
                <a:ea typeface="ＭＳ Ｐゴシック" panose="020B0600070205080204" pitchFamily="34" charset="-128"/>
              </a:defRPr>
            </a:lvl1pPr>
            <a:lvl2pPr marL="37931725" indent="-37474525">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r"/>
            <a:fld id="{F91F746D-6300-487B-8268-7616B4F6D435}" type="slidenum">
              <a:rPr lang="en-US" altLang="en-US" sz="1200" i="0"/>
              <a:pPr algn="r"/>
              <a:t>8</a:t>
            </a:fld>
            <a:endParaRPr lang="en-US" altLang="en-US" sz="1200" i="0"/>
          </a:p>
        </p:txBody>
      </p:sp>
      <p:sp>
        <p:nvSpPr>
          <p:cNvPr id="6148" name="Rectangle 2">
            <a:extLst>
              <a:ext uri="{FF2B5EF4-FFF2-40B4-BE49-F238E27FC236}">
                <a16:creationId xmlns:a16="http://schemas.microsoft.com/office/drawing/2014/main" id="{B1B4895A-0D40-4BB5-BF43-192EDE0FCA24}"/>
              </a:ext>
            </a:extLst>
          </p:cNvPr>
          <p:cNvSpPr>
            <a:spLocks noGrp="1" noRot="1" noChangeAspect="1" noChangeArrowheads="1" noTextEdit="1"/>
          </p:cNvSpPr>
          <p:nvPr>
            <p:ph type="sldImg"/>
          </p:nvPr>
        </p:nvSpPr>
        <p:spPr>
          <a:solidFill>
            <a:srgbClr val="FFFFFF"/>
          </a:solidFill>
          <a:ln/>
        </p:spPr>
      </p:sp>
      <p:sp>
        <p:nvSpPr>
          <p:cNvPr id="6149" name="Rectangle 3">
            <a:extLst>
              <a:ext uri="{FF2B5EF4-FFF2-40B4-BE49-F238E27FC236}">
                <a16:creationId xmlns:a16="http://schemas.microsoft.com/office/drawing/2014/main" id="{57ACED31-5046-4688-B8B1-FF2F7F1D19DD}"/>
              </a:ext>
            </a:extLst>
          </p:cNvPr>
          <p:cNvSpPr>
            <a:spLocks noGrp="1" noChangeArrowheads="1"/>
          </p:cNvSpPr>
          <p:nvPr>
            <p:ph type="body" idx="1"/>
          </p:nvPr>
        </p:nvSpPr>
        <p:spPr>
          <a:solidFill>
            <a:srgbClr val="FFFFFF"/>
          </a:solidFill>
          <a:ln>
            <a:solidFill>
              <a:srgbClr val="000000"/>
            </a:solidFill>
          </a:ln>
        </p:spPr>
        <p:txBody>
          <a:bodyPr/>
          <a:lstStyle/>
          <a:p>
            <a:pPr marL="0" indent="0" eaLnBrk="1" hangingPunct="1">
              <a:buFontTx/>
              <a:buNone/>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31278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175C6B5B-CE15-4309-9D2D-8EAB8BC567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38560375" indent="-38095238">
              <a:defRPr sz="2400" i="1">
                <a:solidFill>
                  <a:schemeClr val="tx1"/>
                </a:solidFill>
                <a:latin typeface="Arial" panose="020B0604020202020204" pitchFamily="34" charset="0"/>
                <a:ea typeface="ＭＳ Ｐゴシック" panose="020B0600070205080204" pitchFamily="34" charset="-128"/>
              </a:defRPr>
            </a:lvl2pPr>
            <a:lvl3pPr marL="1160463" indent="-231775">
              <a:defRPr sz="2400" i="1">
                <a:solidFill>
                  <a:schemeClr val="tx1"/>
                </a:solidFill>
                <a:latin typeface="Arial" panose="020B0604020202020204" pitchFamily="34" charset="0"/>
                <a:ea typeface="ＭＳ Ｐゴシック" panose="020B0600070205080204" pitchFamily="34" charset="-128"/>
              </a:defRPr>
            </a:lvl3pPr>
            <a:lvl4pPr marL="1625600" indent="-231775">
              <a:defRPr sz="2400" i="1">
                <a:solidFill>
                  <a:schemeClr val="tx1"/>
                </a:solidFill>
                <a:latin typeface="Arial" panose="020B0604020202020204" pitchFamily="34" charset="0"/>
                <a:ea typeface="ＭＳ Ｐゴシック" panose="020B0600070205080204" pitchFamily="34" charset="-128"/>
              </a:defRPr>
            </a:lvl4pPr>
            <a:lvl5pPr marL="2090738" indent="-231775">
              <a:defRPr sz="2400" i="1">
                <a:solidFill>
                  <a:schemeClr val="tx1"/>
                </a:solidFill>
                <a:latin typeface="Arial" panose="020B0604020202020204" pitchFamily="34" charset="0"/>
                <a:ea typeface="ＭＳ Ｐゴシック" panose="020B0600070205080204" pitchFamily="34" charset="-128"/>
              </a:defRPr>
            </a:lvl5pPr>
            <a:lvl6pPr marL="25479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30051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623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919538" indent="-231775"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0392FDA2-83C4-4CB4-91AC-B0E14C25F736}" type="slidenum">
              <a:rPr lang="en-US" altLang="en-US" sz="1200" i="0" smtClean="0"/>
              <a:pPr/>
              <a:t>9</a:t>
            </a:fld>
            <a:endParaRPr lang="en-US" altLang="en-US" sz="1200" i="0"/>
          </a:p>
        </p:txBody>
      </p:sp>
      <p:sp>
        <p:nvSpPr>
          <p:cNvPr id="6147" name="Rectangle 7">
            <a:extLst>
              <a:ext uri="{FF2B5EF4-FFF2-40B4-BE49-F238E27FC236}">
                <a16:creationId xmlns:a16="http://schemas.microsoft.com/office/drawing/2014/main" id="{2CA7EBA2-0D06-4889-B865-FD81495BCEF1}"/>
              </a:ext>
            </a:extLst>
          </p:cNvPr>
          <p:cNvSpPr txBox="1">
            <a:spLocks noGrp="1" noChangeArrowheads="1"/>
          </p:cNvSpPr>
          <p:nvPr/>
        </p:nvSpPr>
        <p:spPr bwMode="auto">
          <a:xfrm>
            <a:off x="3957638" y="8820150"/>
            <a:ext cx="30273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8" tIns="46474" rIns="92948" bIns="46474" anchor="b"/>
          <a:lstStyle>
            <a:lvl1pPr>
              <a:defRPr sz="2400" i="1">
                <a:solidFill>
                  <a:schemeClr val="tx1"/>
                </a:solidFill>
                <a:latin typeface="Arial" panose="020B0604020202020204" pitchFamily="34" charset="0"/>
                <a:ea typeface="ＭＳ Ｐゴシック" panose="020B0600070205080204" pitchFamily="34" charset="-128"/>
              </a:defRPr>
            </a:lvl1pPr>
            <a:lvl2pPr marL="37931725" indent="-37474525">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r"/>
            <a:fld id="{F91F746D-6300-487B-8268-7616B4F6D435}" type="slidenum">
              <a:rPr lang="en-US" altLang="en-US" sz="1200" i="0"/>
              <a:pPr algn="r"/>
              <a:t>9</a:t>
            </a:fld>
            <a:endParaRPr lang="en-US" altLang="en-US" sz="1200" i="0"/>
          </a:p>
        </p:txBody>
      </p:sp>
      <p:sp>
        <p:nvSpPr>
          <p:cNvPr id="6148" name="Rectangle 2">
            <a:extLst>
              <a:ext uri="{FF2B5EF4-FFF2-40B4-BE49-F238E27FC236}">
                <a16:creationId xmlns:a16="http://schemas.microsoft.com/office/drawing/2014/main" id="{B1B4895A-0D40-4BB5-BF43-192EDE0FCA24}"/>
              </a:ext>
            </a:extLst>
          </p:cNvPr>
          <p:cNvSpPr>
            <a:spLocks noGrp="1" noRot="1" noChangeAspect="1" noChangeArrowheads="1" noTextEdit="1"/>
          </p:cNvSpPr>
          <p:nvPr>
            <p:ph type="sldImg"/>
          </p:nvPr>
        </p:nvSpPr>
        <p:spPr>
          <a:solidFill>
            <a:srgbClr val="FFFFFF"/>
          </a:solidFill>
          <a:ln/>
        </p:spPr>
      </p:sp>
      <p:sp>
        <p:nvSpPr>
          <p:cNvPr id="6149" name="Rectangle 3">
            <a:extLst>
              <a:ext uri="{FF2B5EF4-FFF2-40B4-BE49-F238E27FC236}">
                <a16:creationId xmlns:a16="http://schemas.microsoft.com/office/drawing/2014/main" id="{57ACED31-5046-4688-B8B1-FF2F7F1D19DD}"/>
              </a:ext>
            </a:extLst>
          </p:cNvPr>
          <p:cNvSpPr>
            <a:spLocks noGrp="1" noChangeArrowheads="1"/>
          </p:cNvSpPr>
          <p:nvPr>
            <p:ph type="body" idx="1"/>
          </p:nvPr>
        </p:nvSpPr>
        <p:spPr>
          <a:solidFill>
            <a:srgbClr val="FFFFFF"/>
          </a:solidFill>
          <a:ln>
            <a:solidFill>
              <a:srgbClr val="000000"/>
            </a:solidFill>
          </a:ln>
        </p:spPr>
        <p:txBody>
          <a:bodyPr/>
          <a:lstStyle/>
          <a:p>
            <a:pPr marL="0" indent="0" eaLnBrk="1" hangingPunct="1">
              <a:buFontTx/>
              <a:buNone/>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6072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20649-D6B4-4CE3-88E4-25FAAA14B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FF74F42-0BBC-49E1-8DAA-C7839539C0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42B7023-E2F3-4540-8E8C-ADFD8CB7C02C}"/>
              </a:ext>
            </a:extLst>
          </p:cNvPr>
          <p:cNvSpPr>
            <a:spLocks noGrp="1"/>
          </p:cNvSpPr>
          <p:nvPr>
            <p:ph type="dt" sz="half" idx="10"/>
          </p:nvPr>
        </p:nvSpPr>
        <p:spPr/>
        <p:txBody>
          <a:bodyPr/>
          <a:lstStyle/>
          <a:p>
            <a:fld id="{4B01E5EF-4EA6-47A4-B75E-8689BF6CFB01}" type="datetimeFigureOut">
              <a:rPr lang="en-GB" smtClean="0"/>
              <a:t>30/10/2018</a:t>
            </a:fld>
            <a:endParaRPr lang="en-GB"/>
          </a:p>
        </p:txBody>
      </p:sp>
      <p:sp>
        <p:nvSpPr>
          <p:cNvPr id="5" name="Footer Placeholder 4">
            <a:extLst>
              <a:ext uri="{FF2B5EF4-FFF2-40B4-BE49-F238E27FC236}">
                <a16:creationId xmlns:a16="http://schemas.microsoft.com/office/drawing/2014/main" id="{B8F90EBD-32FD-4773-9E4C-50F6DB98F5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1B7325-31DE-4880-82E0-0CA741B760EC}"/>
              </a:ext>
            </a:extLst>
          </p:cNvPr>
          <p:cNvSpPr>
            <a:spLocks noGrp="1"/>
          </p:cNvSpPr>
          <p:nvPr>
            <p:ph type="sldNum" sz="quarter" idx="12"/>
          </p:nvPr>
        </p:nvSpPr>
        <p:spPr/>
        <p:txBody>
          <a:bodyPr/>
          <a:lstStyle/>
          <a:p>
            <a:fld id="{52FFBA1A-13DC-4A99-8C14-A504C4654E53}" type="slidenum">
              <a:rPr lang="en-GB" smtClean="0"/>
              <a:t>‹#›</a:t>
            </a:fld>
            <a:endParaRPr lang="en-GB"/>
          </a:p>
        </p:txBody>
      </p:sp>
    </p:spTree>
    <p:extLst>
      <p:ext uri="{BB962C8B-B14F-4D97-AF65-F5344CB8AC3E}">
        <p14:creationId xmlns:p14="http://schemas.microsoft.com/office/powerpoint/2010/main" val="157743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88689-CB2C-4776-AF20-307DF26297B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6AA686-56DB-48AF-9DF4-5132A629A90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624D73-F55A-410A-8A38-007227857E37}"/>
              </a:ext>
            </a:extLst>
          </p:cNvPr>
          <p:cNvSpPr>
            <a:spLocks noGrp="1"/>
          </p:cNvSpPr>
          <p:nvPr>
            <p:ph type="dt" sz="half" idx="10"/>
          </p:nvPr>
        </p:nvSpPr>
        <p:spPr/>
        <p:txBody>
          <a:bodyPr/>
          <a:lstStyle/>
          <a:p>
            <a:fld id="{4B01E5EF-4EA6-47A4-B75E-8689BF6CFB01}" type="datetimeFigureOut">
              <a:rPr lang="en-GB" smtClean="0"/>
              <a:t>30/10/2018</a:t>
            </a:fld>
            <a:endParaRPr lang="en-GB"/>
          </a:p>
        </p:txBody>
      </p:sp>
      <p:sp>
        <p:nvSpPr>
          <p:cNvPr id="5" name="Footer Placeholder 4">
            <a:extLst>
              <a:ext uri="{FF2B5EF4-FFF2-40B4-BE49-F238E27FC236}">
                <a16:creationId xmlns:a16="http://schemas.microsoft.com/office/drawing/2014/main" id="{C3FC990A-7D9D-4212-8AEF-1F44CF295C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9FBB19-EEAB-435F-8A25-8F8BC2283041}"/>
              </a:ext>
            </a:extLst>
          </p:cNvPr>
          <p:cNvSpPr>
            <a:spLocks noGrp="1"/>
          </p:cNvSpPr>
          <p:nvPr>
            <p:ph type="sldNum" sz="quarter" idx="12"/>
          </p:nvPr>
        </p:nvSpPr>
        <p:spPr/>
        <p:txBody>
          <a:bodyPr/>
          <a:lstStyle/>
          <a:p>
            <a:fld id="{52FFBA1A-13DC-4A99-8C14-A504C4654E53}" type="slidenum">
              <a:rPr lang="en-GB" smtClean="0"/>
              <a:t>‹#›</a:t>
            </a:fld>
            <a:endParaRPr lang="en-GB"/>
          </a:p>
        </p:txBody>
      </p:sp>
    </p:spTree>
    <p:extLst>
      <p:ext uri="{BB962C8B-B14F-4D97-AF65-F5344CB8AC3E}">
        <p14:creationId xmlns:p14="http://schemas.microsoft.com/office/powerpoint/2010/main" val="382538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8D9475-4859-4056-9E93-85069EED74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9B7D32-509E-438A-A9E1-46BA1DA7836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9FEE69-00AC-4827-8841-3E5A2005DDA9}"/>
              </a:ext>
            </a:extLst>
          </p:cNvPr>
          <p:cNvSpPr>
            <a:spLocks noGrp="1"/>
          </p:cNvSpPr>
          <p:nvPr>
            <p:ph type="dt" sz="half" idx="10"/>
          </p:nvPr>
        </p:nvSpPr>
        <p:spPr/>
        <p:txBody>
          <a:bodyPr/>
          <a:lstStyle/>
          <a:p>
            <a:fld id="{4B01E5EF-4EA6-47A4-B75E-8689BF6CFB01}" type="datetimeFigureOut">
              <a:rPr lang="en-GB" smtClean="0"/>
              <a:t>30/10/2018</a:t>
            </a:fld>
            <a:endParaRPr lang="en-GB"/>
          </a:p>
        </p:txBody>
      </p:sp>
      <p:sp>
        <p:nvSpPr>
          <p:cNvPr id="5" name="Footer Placeholder 4">
            <a:extLst>
              <a:ext uri="{FF2B5EF4-FFF2-40B4-BE49-F238E27FC236}">
                <a16:creationId xmlns:a16="http://schemas.microsoft.com/office/drawing/2014/main" id="{95A3DB3C-B145-492A-9FAE-4F93B0CA08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E648BA-3427-48AD-8B2B-770FB5808284}"/>
              </a:ext>
            </a:extLst>
          </p:cNvPr>
          <p:cNvSpPr>
            <a:spLocks noGrp="1"/>
          </p:cNvSpPr>
          <p:nvPr>
            <p:ph type="sldNum" sz="quarter" idx="12"/>
          </p:nvPr>
        </p:nvSpPr>
        <p:spPr/>
        <p:txBody>
          <a:bodyPr/>
          <a:lstStyle/>
          <a:p>
            <a:fld id="{52FFBA1A-13DC-4A99-8C14-A504C4654E53}" type="slidenum">
              <a:rPr lang="en-GB" smtClean="0"/>
              <a:t>‹#›</a:t>
            </a:fld>
            <a:endParaRPr lang="en-GB"/>
          </a:p>
        </p:txBody>
      </p:sp>
    </p:spTree>
    <p:extLst>
      <p:ext uri="{BB962C8B-B14F-4D97-AF65-F5344CB8AC3E}">
        <p14:creationId xmlns:p14="http://schemas.microsoft.com/office/powerpoint/2010/main" val="3503260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45C9B-B387-4859-994B-7334DD9A44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0EAA57-9FFC-43D2-8A76-455082687E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E4963D-0F23-40EF-A1E3-0C73BE479126}"/>
              </a:ext>
            </a:extLst>
          </p:cNvPr>
          <p:cNvSpPr>
            <a:spLocks noGrp="1"/>
          </p:cNvSpPr>
          <p:nvPr>
            <p:ph type="dt" sz="half" idx="10"/>
          </p:nvPr>
        </p:nvSpPr>
        <p:spPr/>
        <p:txBody>
          <a:bodyPr/>
          <a:lstStyle/>
          <a:p>
            <a:fld id="{4B01E5EF-4EA6-47A4-B75E-8689BF6CFB01}" type="datetimeFigureOut">
              <a:rPr lang="en-GB" smtClean="0"/>
              <a:t>30/10/2018</a:t>
            </a:fld>
            <a:endParaRPr lang="en-GB"/>
          </a:p>
        </p:txBody>
      </p:sp>
      <p:sp>
        <p:nvSpPr>
          <p:cNvPr id="5" name="Footer Placeholder 4">
            <a:extLst>
              <a:ext uri="{FF2B5EF4-FFF2-40B4-BE49-F238E27FC236}">
                <a16:creationId xmlns:a16="http://schemas.microsoft.com/office/drawing/2014/main" id="{7D1D8D0A-B22F-4377-B209-249EB6C50A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B382BE-800B-480B-8331-D17E45A3404A}"/>
              </a:ext>
            </a:extLst>
          </p:cNvPr>
          <p:cNvSpPr>
            <a:spLocks noGrp="1"/>
          </p:cNvSpPr>
          <p:nvPr>
            <p:ph type="sldNum" sz="quarter" idx="12"/>
          </p:nvPr>
        </p:nvSpPr>
        <p:spPr/>
        <p:txBody>
          <a:bodyPr/>
          <a:lstStyle/>
          <a:p>
            <a:fld id="{52FFBA1A-13DC-4A99-8C14-A504C4654E53}" type="slidenum">
              <a:rPr lang="en-GB" smtClean="0"/>
              <a:t>‹#›</a:t>
            </a:fld>
            <a:endParaRPr lang="en-GB"/>
          </a:p>
        </p:txBody>
      </p:sp>
    </p:spTree>
    <p:extLst>
      <p:ext uri="{BB962C8B-B14F-4D97-AF65-F5344CB8AC3E}">
        <p14:creationId xmlns:p14="http://schemas.microsoft.com/office/powerpoint/2010/main" val="1417191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0A95B-EF74-4D9B-90D5-865EEA2D1A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85443F6-AF9E-46CC-BF00-5F96511F79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101327-4CF8-4477-90F3-8E0A6D81FCA4}"/>
              </a:ext>
            </a:extLst>
          </p:cNvPr>
          <p:cNvSpPr>
            <a:spLocks noGrp="1"/>
          </p:cNvSpPr>
          <p:nvPr>
            <p:ph type="dt" sz="half" idx="10"/>
          </p:nvPr>
        </p:nvSpPr>
        <p:spPr/>
        <p:txBody>
          <a:bodyPr/>
          <a:lstStyle/>
          <a:p>
            <a:fld id="{4B01E5EF-4EA6-47A4-B75E-8689BF6CFB01}" type="datetimeFigureOut">
              <a:rPr lang="en-GB" smtClean="0"/>
              <a:t>30/10/2018</a:t>
            </a:fld>
            <a:endParaRPr lang="en-GB"/>
          </a:p>
        </p:txBody>
      </p:sp>
      <p:sp>
        <p:nvSpPr>
          <p:cNvPr id="5" name="Footer Placeholder 4">
            <a:extLst>
              <a:ext uri="{FF2B5EF4-FFF2-40B4-BE49-F238E27FC236}">
                <a16:creationId xmlns:a16="http://schemas.microsoft.com/office/drawing/2014/main" id="{7C814C50-19DE-4F70-8A64-8CC21EBF21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7B511F-4490-4703-A697-C131D1D8F438}"/>
              </a:ext>
            </a:extLst>
          </p:cNvPr>
          <p:cNvSpPr>
            <a:spLocks noGrp="1"/>
          </p:cNvSpPr>
          <p:nvPr>
            <p:ph type="sldNum" sz="quarter" idx="12"/>
          </p:nvPr>
        </p:nvSpPr>
        <p:spPr/>
        <p:txBody>
          <a:bodyPr/>
          <a:lstStyle/>
          <a:p>
            <a:fld id="{52FFBA1A-13DC-4A99-8C14-A504C4654E53}" type="slidenum">
              <a:rPr lang="en-GB" smtClean="0"/>
              <a:t>‹#›</a:t>
            </a:fld>
            <a:endParaRPr lang="en-GB"/>
          </a:p>
        </p:txBody>
      </p:sp>
    </p:spTree>
    <p:extLst>
      <p:ext uri="{BB962C8B-B14F-4D97-AF65-F5344CB8AC3E}">
        <p14:creationId xmlns:p14="http://schemas.microsoft.com/office/powerpoint/2010/main" val="951378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DEA14-1BA3-424D-AC70-5026381028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BDAA50-884F-4DCD-B05D-7DA7C46655D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B3B4F4E-2F79-4E55-8FD1-503B02F5ACA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C8FDB24-4580-4223-AC3D-A1B7ABF530F1}"/>
              </a:ext>
            </a:extLst>
          </p:cNvPr>
          <p:cNvSpPr>
            <a:spLocks noGrp="1"/>
          </p:cNvSpPr>
          <p:nvPr>
            <p:ph type="dt" sz="half" idx="10"/>
          </p:nvPr>
        </p:nvSpPr>
        <p:spPr/>
        <p:txBody>
          <a:bodyPr/>
          <a:lstStyle/>
          <a:p>
            <a:fld id="{4B01E5EF-4EA6-47A4-B75E-8689BF6CFB01}" type="datetimeFigureOut">
              <a:rPr lang="en-GB" smtClean="0"/>
              <a:t>30/10/2018</a:t>
            </a:fld>
            <a:endParaRPr lang="en-GB"/>
          </a:p>
        </p:txBody>
      </p:sp>
      <p:sp>
        <p:nvSpPr>
          <p:cNvPr id="6" name="Footer Placeholder 5">
            <a:extLst>
              <a:ext uri="{FF2B5EF4-FFF2-40B4-BE49-F238E27FC236}">
                <a16:creationId xmlns:a16="http://schemas.microsoft.com/office/drawing/2014/main" id="{BEA1B531-C939-4E21-B021-B2DA3AC2DB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875E46-4FAB-4629-A6C6-97502B2E1A66}"/>
              </a:ext>
            </a:extLst>
          </p:cNvPr>
          <p:cNvSpPr>
            <a:spLocks noGrp="1"/>
          </p:cNvSpPr>
          <p:nvPr>
            <p:ph type="sldNum" sz="quarter" idx="12"/>
          </p:nvPr>
        </p:nvSpPr>
        <p:spPr/>
        <p:txBody>
          <a:bodyPr/>
          <a:lstStyle/>
          <a:p>
            <a:fld id="{52FFBA1A-13DC-4A99-8C14-A504C4654E53}" type="slidenum">
              <a:rPr lang="en-GB" smtClean="0"/>
              <a:t>‹#›</a:t>
            </a:fld>
            <a:endParaRPr lang="en-GB"/>
          </a:p>
        </p:txBody>
      </p:sp>
    </p:spTree>
    <p:extLst>
      <p:ext uri="{BB962C8B-B14F-4D97-AF65-F5344CB8AC3E}">
        <p14:creationId xmlns:p14="http://schemas.microsoft.com/office/powerpoint/2010/main" val="319025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D40BA-AEF0-44DB-9B82-66447C71DE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8E2908-B80E-4B47-8F06-63DD9172FA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C5A474B-625E-4CA1-B1C2-D3680036B08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F8B5D0F-4A6C-48CD-A741-7D504984C9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6EB70AD-0D41-4A8C-B7FD-74416E5349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F97E98D-DF7E-4D73-9B1D-1A6E2FD92010}"/>
              </a:ext>
            </a:extLst>
          </p:cNvPr>
          <p:cNvSpPr>
            <a:spLocks noGrp="1"/>
          </p:cNvSpPr>
          <p:nvPr>
            <p:ph type="dt" sz="half" idx="10"/>
          </p:nvPr>
        </p:nvSpPr>
        <p:spPr/>
        <p:txBody>
          <a:bodyPr/>
          <a:lstStyle/>
          <a:p>
            <a:fld id="{4B01E5EF-4EA6-47A4-B75E-8689BF6CFB01}" type="datetimeFigureOut">
              <a:rPr lang="en-GB" smtClean="0"/>
              <a:t>30/10/2018</a:t>
            </a:fld>
            <a:endParaRPr lang="en-GB"/>
          </a:p>
        </p:txBody>
      </p:sp>
      <p:sp>
        <p:nvSpPr>
          <p:cNvPr id="8" name="Footer Placeholder 7">
            <a:extLst>
              <a:ext uri="{FF2B5EF4-FFF2-40B4-BE49-F238E27FC236}">
                <a16:creationId xmlns:a16="http://schemas.microsoft.com/office/drawing/2014/main" id="{6090D47C-1DAE-44D1-A9C6-9E3D647FB14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B5E42D4-A9DF-4D89-AD88-03F2513A77FD}"/>
              </a:ext>
            </a:extLst>
          </p:cNvPr>
          <p:cNvSpPr>
            <a:spLocks noGrp="1"/>
          </p:cNvSpPr>
          <p:nvPr>
            <p:ph type="sldNum" sz="quarter" idx="12"/>
          </p:nvPr>
        </p:nvSpPr>
        <p:spPr/>
        <p:txBody>
          <a:bodyPr/>
          <a:lstStyle/>
          <a:p>
            <a:fld id="{52FFBA1A-13DC-4A99-8C14-A504C4654E53}" type="slidenum">
              <a:rPr lang="en-GB" smtClean="0"/>
              <a:t>‹#›</a:t>
            </a:fld>
            <a:endParaRPr lang="en-GB"/>
          </a:p>
        </p:txBody>
      </p:sp>
    </p:spTree>
    <p:extLst>
      <p:ext uri="{BB962C8B-B14F-4D97-AF65-F5344CB8AC3E}">
        <p14:creationId xmlns:p14="http://schemas.microsoft.com/office/powerpoint/2010/main" val="751488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B706C-44F6-41EA-8E25-94F6C2A59DA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0DC770F-08C7-42EC-A637-B49CAEF9AAE7}"/>
              </a:ext>
            </a:extLst>
          </p:cNvPr>
          <p:cNvSpPr>
            <a:spLocks noGrp="1"/>
          </p:cNvSpPr>
          <p:nvPr>
            <p:ph type="dt" sz="half" idx="10"/>
          </p:nvPr>
        </p:nvSpPr>
        <p:spPr/>
        <p:txBody>
          <a:bodyPr/>
          <a:lstStyle/>
          <a:p>
            <a:fld id="{4B01E5EF-4EA6-47A4-B75E-8689BF6CFB01}" type="datetimeFigureOut">
              <a:rPr lang="en-GB" smtClean="0"/>
              <a:t>30/10/2018</a:t>
            </a:fld>
            <a:endParaRPr lang="en-GB"/>
          </a:p>
        </p:txBody>
      </p:sp>
      <p:sp>
        <p:nvSpPr>
          <p:cNvPr id="4" name="Footer Placeholder 3">
            <a:extLst>
              <a:ext uri="{FF2B5EF4-FFF2-40B4-BE49-F238E27FC236}">
                <a16:creationId xmlns:a16="http://schemas.microsoft.com/office/drawing/2014/main" id="{B36F94E4-9FDE-4CEB-A02A-6DFC2344755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E2DBB41-9316-4754-BEE1-4E25CD22AAD3}"/>
              </a:ext>
            </a:extLst>
          </p:cNvPr>
          <p:cNvSpPr>
            <a:spLocks noGrp="1"/>
          </p:cNvSpPr>
          <p:nvPr>
            <p:ph type="sldNum" sz="quarter" idx="12"/>
          </p:nvPr>
        </p:nvSpPr>
        <p:spPr/>
        <p:txBody>
          <a:bodyPr/>
          <a:lstStyle/>
          <a:p>
            <a:fld id="{52FFBA1A-13DC-4A99-8C14-A504C4654E53}" type="slidenum">
              <a:rPr lang="en-GB" smtClean="0"/>
              <a:t>‹#›</a:t>
            </a:fld>
            <a:endParaRPr lang="en-GB"/>
          </a:p>
        </p:txBody>
      </p:sp>
    </p:spTree>
    <p:extLst>
      <p:ext uri="{BB962C8B-B14F-4D97-AF65-F5344CB8AC3E}">
        <p14:creationId xmlns:p14="http://schemas.microsoft.com/office/powerpoint/2010/main" val="377726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B3075A-1369-46B1-9A46-F54FA24EA52E}"/>
              </a:ext>
            </a:extLst>
          </p:cNvPr>
          <p:cNvSpPr>
            <a:spLocks noGrp="1"/>
          </p:cNvSpPr>
          <p:nvPr>
            <p:ph type="dt" sz="half" idx="10"/>
          </p:nvPr>
        </p:nvSpPr>
        <p:spPr/>
        <p:txBody>
          <a:bodyPr/>
          <a:lstStyle/>
          <a:p>
            <a:fld id="{4B01E5EF-4EA6-47A4-B75E-8689BF6CFB01}" type="datetimeFigureOut">
              <a:rPr lang="en-GB" smtClean="0"/>
              <a:t>30/10/2018</a:t>
            </a:fld>
            <a:endParaRPr lang="en-GB"/>
          </a:p>
        </p:txBody>
      </p:sp>
      <p:sp>
        <p:nvSpPr>
          <p:cNvPr id="3" name="Footer Placeholder 2">
            <a:extLst>
              <a:ext uri="{FF2B5EF4-FFF2-40B4-BE49-F238E27FC236}">
                <a16:creationId xmlns:a16="http://schemas.microsoft.com/office/drawing/2014/main" id="{3208D840-25AD-42C6-AE08-D80F7B3210D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EC11FE9-EDFF-4E25-8168-C9B9F5DF59F4}"/>
              </a:ext>
            </a:extLst>
          </p:cNvPr>
          <p:cNvSpPr>
            <a:spLocks noGrp="1"/>
          </p:cNvSpPr>
          <p:nvPr>
            <p:ph type="sldNum" sz="quarter" idx="12"/>
          </p:nvPr>
        </p:nvSpPr>
        <p:spPr/>
        <p:txBody>
          <a:bodyPr/>
          <a:lstStyle/>
          <a:p>
            <a:fld id="{52FFBA1A-13DC-4A99-8C14-A504C4654E53}" type="slidenum">
              <a:rPr lang="en-GB" smtClean="0"/>
              <a:t>‹#›</a:t>
            </a:fld>
            <a:endParaRPr lang="en-GB"/>
          </a:p>
        </p:txBody>
      </p:sp>
    </p:spTree>
    <p:extLst>
      <p:ext uri="{BB962C8B-B14F-4D97-AF65-F5344CB8AC3E}">
        <p14:creationId xmlns:p14="http://schemas.microsoft.com/office/powerpoint/2010/main" val="302054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A4A31-5717-4940-A1D8-1212842BF4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E7E88D2-80FD-469F-8061-4497BDD0CB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8023E4-7B1B-4FCF-836B-D06B897D6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43F193-6840-4DC6-B370-93552343ACFA}"/>
              </a:ext>
            </a:extLst>
          </p:cNvPr>
          <p:cNvSpPr>
            <a:spLocks noGrp="1"/>
          </p:cNvSpPr>
          <p:nvPr>
            <p:ph type="dt" sz="half" idx="10"/>
          </p:nvPr>
        </p:nvSpPr>
        <p:spPr/>
        <p:txBody>
          <a:bodyPr/>
          <a:lstStyle/>
          <a:p>
            <a:fld id="{4B01E5EF-4EA6-47A4-B75E-8689BF6CFB01}" type="datetimeFigureOut">
              <a:rPr lang="en-GB" smtClean="0"/>
              <a:t>30/10/2018</a:t>
            </a:fld>
            <a:endParaRPr lang="en-GB"/>
          </a:p>
        </p:txBody>
      </p:sp>
      <p:sp>
        <p:nvSpPr>
          <p:cNvPr id="6" name="Footer Placeholder 5">
            <a:extLst>
              <a:ext uri="{FF2B5EF4-FFF2-40B4-BE49-F238E27FC236}">
                <a16:creationId xmlns:a16="http://schemas.microsoft.com/office/drawing/2014/main" id="{B5F3BDFF-92F1-48B7-A9BF-BFF3C3F155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0BBE97-37D6-432A-8FAE-06C6B53A7B8D}"/>
              </a:ext>
            </a:extLst>
          </p:cNvPr>
          <p:cNvSpPr>
            <a:spLocks noGrp="1"/>
          </p:cNvSpPr>
          <p:nvPr>
            <p:ph type="sldNum" sz="quarter" idx="12"/>
          </p:nvPr>
        </p:nvSpPr>
        <p:spPr/>
        <p:txBody>
          <a:bodyPr/>
          <a:lstStyle/>
          <a:p>
            <a:fld id="{52FFBA1A-13DC-4A99-8C14-A504C4654E53}" type="slidenum">
              <a:rPr lang="en-GB" smtClean="0"/>
              <a:t>‹#›</a:t>
            </a:fld>
            <a:endParaRPr lang="en-GB"/>
          </a:p>
        </p:txBody>
      </p:sp>
    </p:spTree>
    <p:extLst>
      <p:ext uri="{BB962C8B-B14F-4D97-AF65-F5344CB8AC3E}">
        <p14:creationId xmlns:p14="http://schemas.microsoft.com/office/powerpoint/2010/main" val="1840409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2D202-F016-4620-866B-DE69AED7BC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D538F52-29A3-4F22-9BDC-8768B40EF1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0A2D724-645B-45B5-86A4-B9447C47EC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933BBD-5F8C-4236-94F9-0391D3154F89}"/>
              </a:ext>
            </a:extLst>
          </p:cNvPr>
          <p:cNvSpPr>
            <a:spLocks noGrp="1"/>
          </p:cNvSpPr>
          <p:nvPr>
            <p:ph type="dt" sz="half" idx="10"/>
          </p:nvPr>
        </p:nvSpPr>
        <p:spPr/>
        <p:txBody>
          <a:bodyPr/>
          <a:lstStyle/>
          <a:p>
            <a:fld id="{4B01E5EF-4EA6-47A4-B75E-8689BF6CFB01}" type="datetimeFigureOut">
              <a:rPr lang="en-GB" smtClean="0"/>
              <a:t>30/10/2018</a:t>
            </a:fld>
            <a:endParaRPr lang="en-GB"/>
          </a:p>
        </p:txBody>
      </p:sp>
      <p:sp>
        <p:nvSpPr>
          <p:cNvPr id="6" name="Footer Placeholder 5">
            <a:extLst>
              <a:ext uri="{FF2B5EF4-FFF2-40B4-BE49-F238E27FC236}">
                <a16:creationId xmlns:a16="http://schemas.microsoft.com/office/drawing/2014/main" id="{797B0DE9-3491-4FDB-8B8C-C3DFD0FB74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C8966E-B8D2-46CF-B61F-C4AABE4943D0}"/>
              </a:ext>
            </a:extLst>
          </p:cNvPr>
          <p:cNvSpPr>
            <a:spLocks noGrp="1"/>
          </p:cNvSpPr>
          <p:nvPr>
            <p:ph type="sldNum" sz="quarter" idx="12"/>
          </p:nvPr>
        </p:nvSpPr>
        <p:spPr/>
        <p:txBody>
          <a:bodyPr/>
          <a:lstStyle/>
          <a:p>
            <a:fld id="{52FFBA1A-13DC-4A99-8C14-A504C4654E53}" type="slidenum">
              <a:rPr lang="en-GB" smtClean="0"/>
              <a:t>‹#›</a:t>
            </a:fld>
            <a:endParaRPr lang="en-GB"/>
          </a:p>
        </p:txBody>
      </p:sp>
    </p:spTree>
    <p:extLst>
      <p:ext uri="{BB962C8B-B14F-4D97-AF65-F5344CB8AC3E}">
        <p14:creationId xmlns:p14="http://schemas.microsoft.com/office/powerpoint/2010/main" val="2340912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798EF9-5143-4E3C-A7D2-5171CD64AD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87F50A-7653-4E01-9A78-2837ABD987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E0F859-9FB2-436D-8DE4-BC4F9D610F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01E5EF-4EA6-47A4-B75E-8689BF6CFB01}" type="datetimeFigureOut">
              <a:rPr lang="en-GB" smtClean="0"/>
              <a:t>30/10/2018</a:t>
            </a:fld>
            <a:endParaRPr lang="en-GB"/>
          </a:p>
        </p:txBody>
      </p:sp>
      <p:sp>
        <p:nvSpPr>
          <p:cNvPr id="5" name="Footer Placeholder 4">
            <a:extLst>
              <a:ext uri="{FF2B5EF4-FFF2-40B4-BE49-F238E27FC236}">
                <a16:creationId xmlns:a16="http://schemas.microsoft.com/office/drawing/2014/main" id="{F0FA9130-FB42-4618-BE7C-9C2A0951FB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5FF09B7-1E39-45C4-87AB-63A2829FD0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FBA1A-13DC-4A99-8C14-A504C4654E53}" type="slidenum">
              <a:rPr lang="en-GB" smtClean="0"/>
              <a:t>‹#›</a:t>
            </a:fld>
            <a:endParaRPr lang="en-GB"/>
          </a:p>
        </p:txBody>
      </p:sp>
    </p:spTree>
    <p:extLst>
      <p:ext uri="{BB962C8B-B14F-4D97-AF65-F5344CB8AC3E}">
        <p14:creationId xmlns:p14="http://schemas.microsoft.com/office/powerpoint/2010/main" val="1335077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image" Target="../media/image11.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image" Target="../media/image1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chart" Target="../charts/chart11.xml"/><Relationship Id="rId5" Type="http://schemas.openxmlformats.org/officeDocument/2006/relationships/image" Target="../media/image11.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9.jpeg"/><Relationship Id="rId7"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8134652-26D0-471C-82BA-D17ED435E28D}"/>
              </a:ext>
            </a:extLst>
          </p:cNvPr>
          <p:cNvSpPr>
            <a:spLocks noGrp="1" noChangeArrowheads="1"/>
          </p:cNvSpPr>
          <p:nvPr>
            <p:ph type="ctrTitle"/>
          </p:nvPr>
        </p:nvSpPr>
        <p:spPr/>
        <p:txBody>
          <a:bodyPr/>
          <a:lstStyle/>
          <a:p>
            <a:endParaRPr lang="en-CA" altLang="en-US"/>
          </a:p>
        </p:txBody>
      </p:sp>
      <p:sp>
        <p:nvSpPr>
          <p:cNvPr id="4099" name="Subtitle 2">
            <a:extLst>
              <a:ext uri="{FF2B5EF4-FFF2-40B4-BE49-F238E27FC236}">
                <a16:creationId xmlns:a16="http://schemas.microsoft.com/office/drawing/2014/main" id="{852D428D-7D09-4C30-990C-68130485A2B0}"/>
              </a:ext>
            </a:extLst>
          </p:cNvPr>
          <p:cNvSpPr>
            <a:spLocks noGrp="1" noChangeArrowheads="1"/>
          </p:cNvSpPr>
          <p:nvPr>
            <p:ph type="subTitle" idx="1"/>
          </p:nvPr>
        </p:nvSpPr>
        <p:spPr/>
        <p:txBody>
          <a:bodyPr/>
          <a:lstStyle/>
          <a:p>
            <a:endParaRPr lang="en-CA" altLang="en-US"/>
          </a:p>
        </p:txBody>
      </p:sp>
      <p:pic>
        <p:nvPicPr>
          <p:cNvPr id="4100" name="Picture 5">
            <a:extLst>
              <a:ext uri="{FF2B5EF4-FFF2-40B4-BE49-F238E27FC236}">
                <a16:creationId xmlns:a16="http://schemas.microsoft.com/office/drawing/2014/main" id="{6C18724D-A759-472D-BF33-76E39E8237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3">
            <a:extLst>
              <a:ext uri="{FF2B5EF4-FFF2-40B4-BE49-F238E27FC236}">
                <a16:creationId xmlns:a16="http://schemas.microsoft.com/office/drawing/2014/main" id="{154458DB-093E-40F3-8B59-70D81B4A3F55}"/>
              </a:ext>
            </a:extLst>
          </p:cNvPr>
          <p:cNvSpPr txBox="1">
            <a:spLocks noChangeArrowheads="1"/>
          </p:cNvSpPr>
          <p:nvPr/>
        </p:nvSpPr>
        <p:spPr bwMode="auto">
          <a:xfrm>
            <a:off x="1611918" y="2037613"/>
            <a:ext cx="8991600" cy="365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GB" altLang="en-US" b="1" dirty="0">
                <a:solidFill>
                  <a:srgbClr val="000080"/>
                </a:solidFill>
                <a:cs typeface="Arial" panose="020B0604020202020204" pitchFamily="34" charset="0"/>
              </a:rPr>
              <a:t>How Have Social Norms Towards Smoking Changed Over Time? Findings From The</a:t>
            </a:r>
            <a:br>
              <a:rPr lang="en-GB" altLang="en-US" b="1" dirty="0">
                <a:solidFill>
                  <a:srgbClr val="000080"/>
                </a:solidFill>
                <a:cs typeface="Arial" panose="020B0604020202020204" pitchFamily="34" charset="0"/>
              </a:rPr>
            </a:br>
            <a:r>
              <a:rPr lang="en-GB" altLang="en-US" b="1" dirty="0">
                <a:solidFill>
                  <a:srgbClr val="000080"/>
                </a:solidFill>
                <a:cs typeface="Arial" panose="020B0604020202020204" pitchFamily="34" charset="0"/>
              </a:rPr>
              <a:t>International Tobacco Control (ITC) Four Country Survey</a:t>
            </a:r>
          </a:p>
          <a:p>
            <a:pPr algn="ctr">
              <a:spcBef>
                <a:spcPct val="0"/>
              </a:spcBef>
              <a:buFontTx/>
              <a:buNone/>
            </a:pPr>
            <a:endParaRPr lang="en-US" altLang="en-US" sz="1600" b="1" dirty="0">
              <a:solidFill>
                <a:srgbClr val="000080"/>
              </a:solidFill>
              <a:cs typeface="Arial" panose="020B0604020202020204" pitchFamily="34" charset="0"/>
            </a:endParaRPr>
          </a:p>
          <a:p>
            <a:pPr algn="ctr">
              <a:spcBef>
                <a:spcPct val="0"/>
              </a:spcBef>
              <a:buFontTx/>
              <a:buNone/>
            </a:pPr>
            <a:r>
              <a:rPr lang="en-US" altLang="en-US" sz="1800" b="1" u="sng" dirty="0">
                <a:solidFill>
                  <a:srgbClr val="000080"/>
                </a:solidFill>
                <a:cs typeface="Arial" panose="020B0604020202020204" pitchFamily="34" charset="0"/>
              </a:rPr>
              <a:t>Katherine East</a:t>
            </a:r>
            <a:r>
              <a:rPr lang="en-US" altLang="en-US" sz="1800" b="1" u="sng" baseline="30000" dirty="0">
                <a:solidFill>
                  <a:srgbClr val="000080"/>
                </a:solidFill>
                <a:cs typeface="Arial" panose="020B0604020202020204" pitchFamily="34" charset="0"/>
              </a:rPr>
              <a:t>1,2</a:t>
            </a:r>
            <a:r>
              <a:rPr lang="en-US" altLang="en-US" sz="1800" dirty="0">
                <a:solidFill>
                  <a:srgbClr val="000080"/>
                </a:solidFill>
                <a:cs typeface="Arial" panose="020B0604020202020204" pitchFamily="34" charset="0"/>
              </a:rPr>
              <a:t>, Sara C. Hitchman</a:t>
            </a:r>
            <a:r>
              <a:rPr lang="en-US" altLang="en-US" sz="1800" baseline="30000" dirty="0">
                <a:solidFill>
                  <a:srgbClr val="000080"/>
                </a:solidFill>
                <a:cs typeface="Arial" panose="020B0604020202020204" pitchFamily="34" charset="0"/>
              </a:rPr>
              <a:t>1,2</a:t>
            </a:r>
            <a:r>
              <a:rPr lang="en-US" altLang="en-US" sz="1800" dirty="0">
                <a:solidFill>
                  <a:srgbClr val="000080"/>
                </a:solidFill>
                <a:cs typeface="Arial" panose="020B0604020202020204" pitchFamily="34" charset="0"/>
              </a:rPr>
              <a:t>, Ann McNeill</a:t>
            </a:r>
            <a:r>
              <a:rPr lang="en-US" altLang="en-US" sz="1800" baseline="30000" dirty="0">
                <a:solidFill>
                  <a:srgbClr val="000080"/>
                </a:solidFill>
                <a:cs typeface="Arial" panose="020B0604020202020204" pitchFamily="34" charset="0"/>
              </a:rPr>
              <a:t>1,2</a:t>
            </a:r>
            <a:r>
              <a:rPr lang="en-US" altLang="en-US" sz="1800" dirty="0">
                <a:solidFill>
                  <a:srgbClr val="000080"/>
                </a:solidFill>
                <a:cs typeface="Arial" panose="020B0604020202020204" pitchFamily="34" charset="0"/>
              </a:rPr>
              <a:t>,</a:t>
            </a:r>
            <a:r>
              <a:rPr lang="en-US" altLang="en-US" sz="1800" baseline="30000" dirty="0">
                <a:solidFill>
                  <a:srgbClr val="000080"/>
                </a:solidFill>
                <a:cs typeface="Arial" panose="020B0604020202020204" pitchFamily="34" charset="0"/>
              </a:rPr>
              <a:t> </a:t>
            </a:r>
            <a:r>
              <a:rPr lang="en-US" altLang="en-US" sz="1800" dirty="0">
                <a:solidFill>
                  <a:srgbClr val="000080"/>
                </a:solidFill>
                <a:cs typeface="Arial" panose="020B0604020202020204" pitchFamily="34" charset="0"/>
              </a:rPr>
              <a:t>Stuart G. Ferguson</a:t>
            </a:r>
            <a:r>
              <a:rPr lang="en-US" altLang="en-US" sz="1800" baseline="30000" dirty="0">
                <a:solidFill>
                  <a:srgbClr val="000080"/>
                </a:solidFill>
                <a:cs typeface="Arial" panose="020B0604020202020204" pitchFamily="34" charset="0"/>
              </a:rPr>
              <a:t>3</a:t>
            </a:r>
            <a:r>
              <a:rPr lang="en-US" altLang="en-US" sz="1800" dirty="0">
                <a:solidFill>
                  <a:srgbClr val="000080"/>
                </a:solidFill>
                <a:cs typeface="Arial" panose="020B0604020202020204" pitchFamily="34" charset="0"/>
              </a:rPr>
              <a:t>, Hua Yong</a:t>
            </a:r>
            <a:r>
              <a:rPr lang="en-US" altLang="en-US" sz="1800" baseline="30000" dirty="0">
                <a:solidFill>
                  <a:srgbClr val="000080"/>
                </a:solidFill>
                <a:cs typeface="Arial" panose="020B0604020202020204" pitchFamily="34" charset="0"/>
              </a:rPr>
              <a:t>4,5</a:t>
            </a:r>
            <a:r>
              <a:rPr lang="en-US" altLang="en-US" sz="1800" dirty="0">
                <a:solidFill>
                  <a:srgbClr val="000080"/>
                </a:solidFill>
                <a:cs typeface="Arial" panose="020B0604020202020204" pitchFamily="34" charset="0"/>
              </a:rPr>
              <a:t>, Michael K. Cummings</a:t>
            </a:r>
            <a:r>
              <a:rPr lang="en-US" altLang="en-US" sz="1800" baseline="30000" dirty="0">
                <a:solidFill>
                  <a:srgbClr val="000080"/>
                </a:solidFill>
                <a:cs typeface="Arial" panose="020B0604020202020204" pitchFamily="34" charset="0"/>
              </a:rPr>
              <a:t>6</a:t>
            </a:r>
            <a:r>
              <a:rPr lang="en-US" altLang="en-US" sz="1800" dirty="0">
                <a:solidFill>
                  <a:srgbClr val="000080"/>
                </a:solidFill>
                <a:cs typeface="Arial" panose="020B0604020202020204" pitchFamily="34" charset="0"/>
              </a:rPr>
              <a:t>, Geoffrey T. Fong</a:t>
            </a:r>
            <a:r>
              <a:rPr lang="en-US" altLang="en-US" sz="1800" baseline="30000" dirty="0">
                <a:solidFill>
                  <a:srgbClr val="000080"/>
                </a:solidFill>
                <a:cs typeface="Arial" panose="020B0604020202020204" pitchFamily="34" charset="0"/>
              </a:rPr>
              <a:t>7</a:t>
            </a:r>
            <a:r>
              <a:rPr lang="en-US" altLang="en-US" sz="1800" dirty="0">
                <a:solidFill>
                  <a:srgbClr val="000080"/>
                </a:solidFill>
                <a:cs typeface="Arial" panose="020B0604020202020204" pitchFamily="34" charset="0"/>
              </a:rPr>
              <a:t>, Ron Borland</a:t>
            </a:r>
            <a:r>
              <a:rPr lang="en-US" altLang="en-US" sz="1800" baseline="30000" dirty="0">
                <a:solidFill>
                  <a:srgbClr val="000080"/>
                </a:solidFill>
                <a:cs typeface="Arial" panose="020B0604020202020204" pitchFamily="34" charset="0"/>
              </a:rPr>
              <a:t>4</a:t>
            </a:r>
          </a:p>
          <a:p>
            <a:pPr algn="ctr">
              <a:spcBef>
                <a:spcPct val="0"/>
              </a:spcBef>
              <a:buFontTx/>
              <a:buNone/>
            </a:pPr>
            <a:endParaRPr lang="en-US" altLang="en-US" sz="1400" b="1" baseline="30000" dirty="0">
              <a:solidFill>
                <a:srgbClr val="000080"/>
              </a:solidFill>
              <a:cs typeface="Arial" panose="020B0604020202020204" pitchFamily="34" charset="0"/>
            </a:endParaRPr>
          </a:p>
          <a:p>
            <a:pPr algn="ctr">
              <a:spcBef>
                <a:spcPct val="0"/>
              </a:spcBef>
              <a:buFontTx/>
              <a:buNone/>
            </a:pPr>
            <a:r>
              <a:rPr lang="en-US" altLang="en-US" sz="1400" baseline="30000" dirty="0">
                <a:solidFill>
                  <a:srgbClr val="000080"/>
                </a:solidFill>
                <a:cs typeface="Arial" panose="020B0604020202020204" pitchFamily="34" charset="0"/>
              </a:rPr>
              <a:t>1</a:t>
            </a:r>
            <a:r>
              <a:rPr lang="en-US" altLang="en-US" sz="1400" dirty="0">
                <a:solidFill>
                  <a:srgbClr val="000080"/>
                </a:solidFill>
                <a:cs typeface="Arial" panose="020B0604020202020204" pitchFamily="34" charset="0"/>
              </a:rPr>
              <a:t>King’s College London (UK), </a:t>
            </a:r>
            <a:r>
              <a:rPr lang="en-US" altLang="en-US" sz="1400" baseline="30000" dirty="0">
                <a:solidFill>
                  <a:srgbClr val="000080"/>
                </a:solidFill>
                <a:cs typeface="Arial" panose="020B0604020202020204" pitchFamily="34" charset="0"/>
              </a:rPr>
              <a:t>2</a:t>
            </a:r>
            <a:r>
              <a:rPr lang="en-US" altLang="en-US" sz="1400" dirty="0">
                <a:solidFill>
                  <a:srgbClr val="000080"/>
                </a:solidFill>
                <a:cs typeface="Arial" panose="020B0604020202020204" pitchFamily="34" charset="0"/>
              </a:rPr>
              <a:t>UKCTAS (UK), </a:t>
            </a:r>
            <a:r>
              <a:rPr lang="en-US" altLang="en-US" sz="1400" baseline="30000" dirty="0">
                <a:solidFill>
                  <a:srgbClr val="000080"/>
                </a:solidFill>
                <a:cs typeface="Arial" panose="020B0604020202020204" pitchFamily="34" charset="0"/>
              </a:rPr>
              <a:t>3</a:t>
            </a:r>
            <a:r>
              <a:rPr lang="en-US" altLang="en-US" sz="1400" dirty="0">
                <a:solidFill>
                  <a:srgbClr val="000080"/>
                </a:solidFill>
                <a:cs typeface="Arial" panose="020B0604020202020204" pitchFamily="34" charset="0"/>
              </a:rPr>
              <a:t>The University of Tasmania (Australia), </a:t>
            </a:r>
            <a:r>
              <a:rPr lang="en-US" altLang="en-US" sz="1400" baseline="30000" dirty="0">
                <a:solidFill>
                  <a:srgbClr val="000080"/>
                </a:solidFill>
                <a:cs typeface="Arial" panose="020B0604020202020204" pitchFamily="34" charset="0"/>
              </a:rPr>
              <a:t>4</a:t>
            </a:r>
            <a:r>
              <a:rPr lang="en-US" altLang="en-US" sz="1400" dirty="0">
                <a:solidFill>
                  <a:srgbClr val="000080"/>
                </a:solidFill>
                <a:cs typeface="Arial" panose="020B0604020202020204" pitchFamily="34" charset="0"/>
              </a:rPr>
              <a:t>Cancer Council Victoria (Australia), </a:t>
            </a:r>
            <a:r>
              <a:rPr lang="en-US" altLang="en-US" sz="1400" baseline="30000" dirty="0">
                <a:solidFill>
                  <a:srgbClr val="000080"/>
                </a:solidFill>
                <a:cs typeface="Arial" panose="020B0604020202020204" pitchFamily="34" charset="0"/>
              </a:rPr>
              <a:t>5</a:t>
            </a:r>
            <a:r>
              <a:rPr lang="en-US" altLang="en-US" sz="1400" dirty="0">
                <a:solidFill>
                  <a:srgbClr val="000080"/>
                </a:solidFill>
                <a:cs typeface="Arial" panose="020B0604020202020204" pitchFamily="34" charset="0"/>
              </a:rPr>
              <a:t>Deakin University (Australia), </a:t>
            </a:r>
            <a:r>
              <a:rPr lang="en-US" altLang="en-US" sz="1400" baseline="30000" dirty="0">
                <a:solidFill>
                  <a:srgbClr val="000080"/>
                </a:solidFill>
                <a:cs typeface="Arial" panose="020B0604020202020204" pitchFamily="34" charset="0"/>
              </a:rPr>
              <a:t>6</a:t>
            </a:r>
            <a:r>
              <a:rPr lang="en-US" altLang="en-US" sz="1400" dirty="0">
                <a:solidFill>
                  <a:srgbClr val="000080"/>
                </a:solidFill>
                <a:cs typeface="Arial" panose="020B0604020202020204" pitchFamily="34" charset="0"/>
              </a:rPr>
              <a:t>Medical University of South Carolina (US), </a:t>
            </a:r>
            <a:r>
              <a:rPr lang="en-US" altLang="en-US" sz="1400" baseline="30000" dirty="0">
                <a:solidFill>
                  <a:srgbClr val="000080"/>
                </a:solidFill>
                <a:cs typeface="Arial" panose="020B0604020202020204" pitchFamily="34" charset="0"/>
              </a:rPr>
              <a:t>7</a:t>
            </a:r>
            <a:r>
              <a:rPr lang="en-US" altLang="en-US" sz="1400" dirty="0">
                <a:solidFill>
                  <a:srgbClr val="000080"/>
                </a:solidFill>
                <a:cs typeface="Arial" panose="020B0604020202020204" pitchFamily="34" charset="0"/>
              </a:rPr>
              <a:t>University of Waterloo (Canada)</a:t>
            </a:r>
            <a:endParaRPr lang="en-US" altLang="en-US" sz="1800" dirty="0">
              <a:solidFill>
                <a:srgbClr val="000080"/>
              </a:solidFill>
            </a:endParaRPr>
          </a:p>
        </p:txBody>
      </p:sp>
      <p:sp>
        <p:nvSpPr>
          <p:cNvPr id="4102" name="Text Box 10">
            <a:extLst>
              <a:ext uri="{FF2B5EF4-FFF2-40B4-BE49-F238E27FC236}">
                <a16:creationId xmlns:a16="http://schemas.microsoft.com/office/drawing/2014/main" id="{422407E8-690B-499C-A19F-6F3396A808E0}"/>
              </a:ext>
            </a:extLst>
          </p:cNvPr>
          <p:cNvSpPr txBox="1">
            <a:spLocks noChangeArrowheads="1"/>
          </p:cNvSpPr>
          <p:nvPr/>
        </p:nvSpPr>
        <p:spPr bwMode="auto">
          <a:xfrm>
            <a:off x="4563223" y="5704971"/>
            <a:ext cx="2791086" cy="1000274"/>
          </a:xfrm>
          <a:prstGeom prst="rect">
            <a:avLst/>
          </a:prstGeom>
          <a:solidFill>
            <a:srgbClr val="FFFF99"/>
          </a:solidFill>
          <a:ln w="19050">
            <a:solidFill>
              <a:srgbClr val="000080"/>
            </a:solidFill>
            <a:miter lim="800000"/>
            <a:headEnd/>
            <a:tailEnd/>
          </a:ln>
        </p:spPr>
        <p:txBody>
          <a:bodyPr wrap="square" lIns="0" r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GB" altLang="en-US" sz="700" dirty="0">
              <a:solidFill>
                <a:srgbClr val="000099"/>
              </a:solidFill>
              <a:cs typeface="Arial" panose="020B0604020202020204" pitchFamily="34" charset="0"/>
            </a:endParaRPr>
          </a:p>
          <a:p>
            <a:pPr algn="ctr">
              <a:spcBef>
                <a:spcPct val="0"/>
              </a:spcBef>
              <a:buFontTx/>
              <a:buNone/>
            </a:pPr>
            <a:r>
              <a:rPr lang="en-GB" altLang="en-US" sz="1600" dirty="0">
                <a:solidFill>
                  <a:srgbClr val="000099"/>
                </a:solidFill>
                <a:cs typeface="Arial" panose="020B0604020202020204" pitchFamily="34" charset="0"/>
              </a:rPr>
              <a:t>SSA PhD Symposium</a:t>
            </a:r>
            <a:endParaRPr lang="en-US" altLang="en-US" sz="1600" dirty="0">
              <a:solidFill>
                <a:srgbClr val="000099"/>
              </a:solidFill>
              <a:cs typeface="Arial" panose="020B0604020202020204" pitchFamily="34" charset="0"/>
            </a:endParaRPr>
          </a:p>
          <a:p>
            <a:pPr algn="ctr">
              <a:spcBef>
                <a:spcPct val="0"/>
              </a:spcBef>
              <a:buFontTx/>
              <a:buNone/>
            </a:pPr>
            <a:r>
              <a:rPr lang="en-GB" altLang="en-US" sz="1400" dirty="0">
                <a:solidFill>
                  <a:srgbClr val="000099"/>
                </a:solidFill>
                <a:cs typeface="Arial" panose="020B0604020202020204" pitchFamily="34" charset="0"/>
              </a:rPr>
              <a:t>Newcastle, UK</a:t>
            </a:r>
          </a:p>
          <a:p>
            <a:pPr algn="ctr">
              <a:spcBef>
                <a:spcPct val="0"/>
              </a:spcBef>
              <a:buFontTx/>
              <a:buNone/>
            </a:pPr>
            <a:r>
              <a:rPr lang="en-GB" altLang="en-US" sz="1400" dirty="0">
                <a:solidFill>
                  <a:srgbClr val="000099"/>
                </a:solidFill>
                <a:cs typeface="Arial" panose="020B0604020202020204" pitchFamily="34" charset="0"/>
              </a:rPr>
              <a:t>Wednesday 7</a:t>
            </a:r>
            <a:r>
              <a:rPr lang="en-GB" altLang="en-US" sz="1400" baseline="30000" dirty="0">
                <a:solidFill>
                  <a:srgbClr val="000099"/>
                </a:solidFill>
                <a:cs typeface="Arial" panose="020B0604020202020204" pitchFamily="34" charset="0"/>
              </a:rPr>
              <a:t>th</a:t>
            </a:r>
            <a:r>
              <a:rPr lang="en-GB" altLang="en-US" sz="1400" dirty="0">
                <a:solidFill>
                  <a:srgbClr val="000099"/>
                </a:solidFill>
                <a:cs typeface="Arial" panose="020B0604020202020204" pitchFamily="34" charset="0"/>
              </a:rPr>
              <a:t> November 2018</a:t>
            </a:r>
          </a:p>
          <a:p>
            <a:pPr algn="ctr">
              <a:spcBef>
                <a:spcPct val="0"/>
              </a:spcBef>
              <a:buFontTx/>
              <a:buNone/>
            </a:pPr>
            <a:endParaRPr lang="en-US" altLang="en-US" sz="800" dirty="0">
              <a:solidFill>
                <a:srgbClr val="000099"/>
              </a:solidFill>
              <a:cs typeface="Arial" panose="020B0604020202020204" pitchFamily="34" charset="0"/>
            </a:endParaRPr>
          </a:p>
        </p:txBody>
      </p:sp>
      <p:pic>
        <p:nvPicPr>
          <p:cNvPr id="4103" name="Picture 10" descr="oicr.on.png">
            <a:extLst>
              <a:ext uri="{FF2B5EF4-FFF2-40B4-BE49-F238E27FC236}">
                <a16:creationId xmlns:a16="http://schemas.microsoft.com/office/drawing/2014/main" id="{EABCF615-EF01-4C7A-8660-DD5E3E4AE8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388" y="5735640"/>
            <a:ext cx="1338178" cy="969606"/>
          </a:xfrm>
          <a:prstGeom prst="rect">
            <a:avLst/>
          </a:prstGeom>
          <a:solidFill>
            <a:schemeClr val="bg1"/>
          </a:solidFill>
          <a:ln w="12700">
            <a:solidFill>
              <a:schemeClr val="tx1"/>
            </a:solidFill>
            <a:miter lim="800000"/>
            <a:headEnd/>
            <a:tailEnd/>
          </a:ln>
        </p:spPr>
      </p:pic>
      <p:pic>
        <p:nvPicPr>
          <p:cNvPr id="4104" name="Picture 12" descr="itc-logo-blue.png">
            <a:extLst>
              <a:ext uri="{FF2B5EF4-FFF2-40B4-BE49-F238E27FC236}">
                <a16:creationId xmlns:a16="http://schemas.microsoft.com/office/drawing/2014/main" id="{9D992E59-E6C0-42A1-ACC3-6E4CBC7B74D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152400"/>
            <a:ext cx="27130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 descr="UniversityOfWaterloo_logo_vert_rgb-Trimmed.jpg">
            <a:extLst>
              <a:ext uri="{FF2B5EF4-FFF2-40B4-BE49-F238E27FC236}">
                <a16:creationId xmlns:a16="http://schemas.microsoft.com/office/drawing/2014/main" id="{F2D752D3-C23D-4A64-8330-473C4564D06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31256" y="5735637"/>
            <a:ext cx="1472617" cy="975590"/>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56CAE8F-2394-4FB0-B785-DD3555F58ED2}"/>
              </a:ext>
            </a:extLst>
          </p:cNvPr>
          <p:cNvPicPr>
            <a:picLocks noChangeAspect="1"/>
          </p:cNvPicPr>
          <p:nvPr/>
        </p:nvPicPr>
        <p:blipFill>
          <a:blip r:embed="rId7"/>
          <a:stretch>
            <a:fillRect/>
          </a:stretch>
        </p:blipFill>
        <p:spPr>
          <a:xfrm>
            <a:off x="7427515" y="5718826"/>
            <a:ext cx="1311193" cy="972000"/>
          </a:xfrm>
          <a:prstGeom prst="rect">
            <a:avLst/>
          </a:prstGeom>
          <a:ln>
            <a:solidFill>
              <a:srgbClr val="000090"/>
            </a:solidFill>
          </a:ln>
        </p:spPr>
      </p:pic>
      <p:pic>
        <p:nvPicPr>
          <p:cNvPr id="17" name="Picture 5">
            <a:extLst>
              <a:ext uri="{FF2B5EF4-FFF2-40B4-BE49-F238E27FC236}">
                <a16:creationId xmlns:a16="http://schemas.microsoft.com/office/drawing/2014/main" id="{34B30472-97A5-48CF-82F8-19F20BEA3DE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36313" y="202540"/>
            <a:ext cx="2453670" cy="7803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Image result for society for the study of addiction">
            <a:extLst>
              <a:ext uri="{FF2B5EF4-FFF2-40B4-BE49-F238E27FC236}">
                <a16:creationId xmlns:a16="http://schemas.microsoft.com/office/drawing/2014/main" id="{095CC326-BBCF-4871-ABE9-A7B04FD747A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39457" b="40158"/>
          <a:stretch/>
        </p:blipFill>
        <p:spPr bwMode="auto">
          <a:xfrm>
            <a:off x="1665432" y="245048"/>
            <a:ext cx="3101686" cy="6322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https://www.lifepathproject.eu/sites/default/files/styles/medium/public/cancer_council_victoria.png?itok=1rdI6L9h">
            <a:extLst>
              <a:ext uri="{FF2B5EF4-FFF2-40B4-BE49-F238E27FC236}">
                <a16:creationId xmlns:a16="http://schemas.microsoft.com/office/drawing/2014/main" id="{1FFFC4D6-2EAD-4597-B52C-5C64F090E5C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6086"/>
          <a:stretch/>
        </p:blipFill>
        <p:spPr bwMode="auto">
          <a:xfrm>
            <a:off x="8849125" y="5718826"/>
            <a:ext cx="1712647" cy="9864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421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122" name="Group 1">
            <a:extLst>
              <a:ext uri="{FF2B5EF4-FFF2-40B4-BE49-F238E27FC236}">
                <a16:creationId xmlns:a16="http://schemas.microsoft.com/office/drawing/2014/main" id="{DBE93EEA-3FCA-4003-A064-AB67AACBFA0B}"/>
              </a:ext>
            </a:extLst>
          </p:cNvPr>
          <p:cNvGrpSpPr>
            <a:grpSpLocks/>
          </p:cNvGrpSpPr>
          <p:nvPr/>
        </p:nvGrpSpPr>
        <p:grpSpPr bwMode="auto">
          <a:xfrm>
            <a:off x="1540933" y="0"/>
            <a:ext cx="9144000" cy="6858000"/>
            <a:chOff x="0" y="0"/>
            <a:chExt cx="9144000" cy="6858000"/>
          </a:xfrm>
        </p:grpSpPr>
        <p:pic>
          <p:nvPicPr>
            <p:cNvPr id="5128" name="Picture 2">
              <a:extLst>
                <a:ext uri="{FF2B5EF4-FFF2-40B4-BE49-F238E27FC236}">
                  <a16:creationId xmlns:a16="http://schemas.microsoft.com/office/drawing/2014/main" id="{480A5720-4F91-4E3F-A1B1-D5258492E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5" descr="ITC logo final.TIFF">
              <a:extLst>
                <a:ext uri="{FF2B5EF4-FFF2-40B4-BE49-F238E27FC236}">
                  <a16:creationId xmlns:a16="http://schemas.microsoft.com/office/drawing/2014/main" id="{3B6BDEAD-CC54-4C3F-99DE-00437CE66C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63172" y="5802745"/>
              <a:ext cx="1257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24" name="Chart 23">
            <a:extLst>
              <a:ext uri="{FF2B5EF4-FFF2-40B4-BE49-F238E27FC236}">
                <a16:creationId xmlns:a16="http://schemas.microsoft.com/office/drawing/2014/main" id="{D4EBA4E5-78D8-44D8-BEFD-988AEEA4CCB7}"/>
              </a:ext>
            </a:extLst>
          </p:cNvPr>
          <p:cNvGraphicFramePr>
            <a:graphicFrameLocks/>
          </p:cNvGraphicFramePr>
          <p:nvPr>
            <p:extLst/>
          </p:nvPr>
        </p:nvGraphicFramePr>
        <p:xfrm>
          <a:off x="7169064" y="1984409"/>
          <a:ext cx="3564000" cy="297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a:extLst>
              <a:ext uri="{FF2B5EF4-FFF2-40B4-BE49-F238E27FC236}">
                <a16:creationId xmlns:a16="http://schemas.microsoft.com/office/drawing/2014/main" id="{E1B4E7E7-C0DF-4F05-AE65-4D53B82762C6}"/>
              </a:ext>
            </a:extLst>
          </p:cNvPr>
          <p:cNvGraphicFramePr>
            <a:graphicFrameLocks/>
          </p:cNvGraphicFramePr>
          <p:nvPr>
            <p:extLst/>
          </p:nvPr>
        </p:nvGraphicFramePr>
        <p:xfrm>
          <a:off x="1543389" y="1974884"/>
          <a:ext cx="5686040" cy="3600000"/>
        </p:xfrm>
        <a:graphic>
          <a:graphicData uri="http://schemas.openxmlformats.org/drawingml/2006/chart">
            <c:chart xmlns:c="http://schemas.openxmlformats.org/drawingml/2006/chart" xmlns:r="http://schemas.openxmlformats.org/officeDocument/2006/relationships" r:id="rId6"/>
          </a:graphicData>
        </a:graphic>
      </p:graphicFrame>
      <p:sp>
        <p:nvSpPr>
          <p:cNvPr id="5123" name="Slide Number Placeholder 3">
            <a:extLst>
              <a:ext uri="{FF2B5EF4-FFF2-40B4-BE49-F238E27FC236}">
                <a16:creationId xmlns:a16="http://schemas.microsoft.com/office/drawing/2014/main" id="{110DD5D1-F9E3-4603-8DF2-B0783AA2C2A8}"/>
              </a:ext>
            </a:extLst>
          </p:cNvPr>
          <p:cNvSpPr>
            <a:spLocks noGrp="1"/>
          </p:cNvSpPr>
          <p:nvPr>
            <p:ph type="sldNum" sz="quarter" idx="12"/>
          </p:nvPr>
        </p:nvSpPr>
        <p:spPr>
          <a:xfrm>
            <a:off x="8840652" y="6329823"/>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38EAF59-A859-44D8-8839-79EE4AD12AC7}" type="slidenum">
              <a:rPr lang="en-US" altLang="en-US" sz="1400">
                <a:solidFill>
                  <a:srgbClr val="011893"/>
                </a:solidFill>
              </a:rPr>
              <a:pPr>
                <a:spcBef>
                  <a:spcPct val="0"/>
                </a:spcBef>
                <a:buFontTx/>
                <a:buNone/>
              </a:pPr>
              <a:t>10</a:t>
            </a:fld>
            <a:endParaRPr lang="en-US" altLang="en-US" sz="1400" dirty="0">
              <a:solidFill>
                <a:srgbClr val="011893"/>
              </a:solidFill>
            </a:endParaRPr>
          </a:p>
        </p:txBody>
      </p:sp>
      <p:pic>
        <p:nvPicPr>
          <p:cNvPr id="5124" name="Picture 5">
            <a:extLst>
              <a:ext uri="{FF2B5EF4-FFF2-40B4-BE49-F238E27FC236}">
                <a16:creationId xmlns:a16="http://schemas.microsoft.com/office/drawing/2014/main" id="{4DBD64E2-236B-4F2E-A0BD-7AB06A40C6EB}"/>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7176" y="908050"/>
            <a:ext cx="9140825"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6">
            <a:extLst>
              <a:ext uri="{FF2B5EF4-FFF2-40B4-BE49-F238E27FC236}">
                <a16:creationId xmlns:a16="http://schemas.microsoft.com/office/drawing/2014/main" id="{328CDA1B-B3C5-42E0-8DD0-32827C0D9CF5}"/>
              </a:ext>
            </a:extLst>
          </p:cNvPr>
          <p:cNvSpPr>
            <a:spLocks noChangeArrowheads="1"/>
          </p:cNvSpPr>
          <p:nvPr/>
        </p:nvSpPr>
        <p:spPr bwMode="auto">
          <a:xfrm>
            <a:off x="13682663" y="-322263"/>
            <a:ext cx="18415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7" name="Rectangle 4">
            <a:extLst>
              <a:ext uri="{FF2B5EF4-FFF2-40B4-BE49-F238E27FC236}">
                <a16:creationId xmlns:a16="http://schemas.microsoft.com/office/drawing/2014/main" id="{977D7B67-BAC6-47EE-9615-6FB243597E9F}"/>
              </a:ext>
            </a:extLst>
          </p:cNvPr>
          <p:cNvSpPr txBox="1">
            <a:spLocks noChangeArrowheads="1"/>
          </p:cNvSpPr>
          <p:nvPr/>
        </p:nvSpPr>
        <p:spPr bwMode="auto">
          <a:xfrm>
            <a:off x="1524000" y="0"/>
            <a:ext cx="8915400" cy="908050"/>
          </a:xfrm>
          <a:prstGeom prst="rect">
            <a:avLst/>
          </a:prstGeom>
          <a:noFill/>
          <a:ln w="9525">
            <a:noFill/>
            <a:miter lim="800000"/>
            <a:headEnd/>
            <a:tailEnd/>
          </a:ln>
        </p:spPr>
        <p:txBody>
          <a:bodyPr lIns="92075" tIns="46038" rIns="92075" bIns="46038" anchor="ctr"/>
          <a:lstStyle/>
          <a:p>
            <a:pPr algn="ctr">
              <a:defRPr/>
            </a:pPr>
            <a:r>
              <a:rPr lang="en-US" sz="2000" b="1" dirty="0">
                <a:solidFill>
                  <a:schemeClr val="tx2">
                    <a:lumMod val="40000"/>
                    <a:lumOff val="60000"/>
                  </a:schemeClr>
                </a:solidFill>
                <a:latin typeface="Arial" charset="0"/>
                <a:ea typeface="ＭＳ Ｐゴシック" charset="-128"/>
              </a:rPr>
              <a:t>Introduction</a:t>
            </a:r>
            <a:r>
              <a:rPr lang="en-US" sz="2000" b="1" dirty="0">
                <a:solidFill>
                  <a:srgbClr val="000080"/>
                </a:solidFill>
                <a:latin typeface="Arial" charset="0"/>
                <a:ea typeface="ＭＳ Ｐゴシック" charset="-128"/>
              </a:rPr>
              <a:t>   </a:t>
            </a:r>
            <a:r>
              <a:rPr lang="en-US" sz="2000" b="1" dirty="0">
                <a:solidFill>
                  <a:schemeClr val="tx2">
                    <a:lumMod val="40000"/>
                    <a:lumOff val="60000"/>
                  </a:schemeClr>
                </a:solidFill>
                <a:latin typeface="Arial" charset="0"/>
                <a:ea typeface="ＭＳ Ｐゴシック" charset="-128"/>
              </a:rPr>
              <a:t>•   Objectives   •   Methods   •   </a:t>
            </a:r>
            <a:r>
              <a:rPr lang="en-US" sz="2000" b="1" dirty="0">
                <a:solidFill>
                  <a:srgbClr val="000090"/>
                </a:solidFill>
                <a:latin typeface="Arial" charset="0"/>
                <a:ea typeface="ＭＳ Ｐゴシック" charset="-128"/>
              </a:rPr>
              <a:t>Results</a:t>
            </a:r>
            <a:r>
              <a:rPr lang="en-US" sz="2000" b="1" dirty="0">
                <a:solidFill>
                  <a:schemeClr val="tx2">
                    <a:lumMod val="40000"/>
                    <a:lumOff val="60000"/>
                  </a:schemeClr>
                </a:solidFill>
                <a:latin typeface="Arial" charset="0"/>
                <a:ea typeface="ＭＳ Ｐゴシック" charset="-128"/>
              </a:rPr>
              <a:t>   •   Discussion</a:t>
            </a:r>
            <a:endParaRPr lang="en-US" sz="2000" b="1" kern="0" dirty="0">
              <a:solidFill>
                <a:schemeClr val="tx2">
                  <a:lumMod val="40000"/>
                  <a:lumOff val="60000"/>
                </a:schemeClr>
              </a:solidFill>
              <a:latin typeface="+mj-lt"/>
              <a:ea typeface="+mj-ea"/>
              <a:cs typeface="+mj-cs"/>
            </a:endParaRPr>
          </a:p>
        </p:txBody>
      </p:sp>
      <p:sp>
        <p:nvSpPr>
          <p:cNvPr id="10" name="Rectangle 4">
            <a:extLst>
              <a:ext uri="{FF2B5EF4-FFF2-40B4-BE49-F238E27FC236}">
                <a16:creationId xmlns:a16="http://schemas.microsoft.com/office/drawing/2014/main" id="{30750AF4-FDE0-4D8C-984D-4254D56165ED}"/>
              </a:ext>
            </a:extLst>
          </p:cNvPr>
          <p:cNvSpPr txBox="1">
            <a:spLocks noChangeArrowheads="1"/>
          </p:cNvSpPr>
          <p:nvPr/>
        </p:nvSpPr>
        <p:spPr bwMode="auto">
          <a:xfrm>
            <a:off x="1737294" y="1037338"/>
            <a:ext cx="8751277" cy="908050"/>
          </a:xfrm>
          <a:prstGeom prst="rect">
            <a:avLst/>
          </a:prstGeom>
          <a:noFill/>
          <a:ln w="9525">
            <a:noFill/>
            <a:miter lim="800000"/>
            <a:headEnd/>
            <a:tailEnd/>
          </a:ln>
        </p:spPr>
        <p:txBody>
          <a:bodyPr lIns="92075" tIns="46038" rIns="92075" bIns="46038" anchor="ctr"/>
          <a:lstStyle/>
          <a:p>
            <a:pPr>
              <a:defRPr/>
            </a:pPr>
            <a:r>
              <a:rPr lang="en-US" sz="2000" b="1" dirty="0">
                <a:solidFill>
                  <a:srgbClr val="000080"/>
                </a:solidFill>
                <a:latin typeface="Arial" charset="0"/>
                <a:ea typeface="ＭＳ Ｐゴシック" charset="-128"/>
              </a:rPr>
              <a:t>Results: M</a:t>
            </a:r>
            <a:r>
              <a:rPr lang="en-GB" sz="2000" b="1" dirty="0">
                <a:solidFill>
                  <a:srgbClr val="000080"/>
                </a:solidFill>
                <a:latin typeface="Arial" charset="0"/>
                <a:ea typeface="ＭＳ Ｐゴシック" charset="-128"/>
              </a:rPr>
              <a:t>ore than half of friends smoke ([3-5] vs. less than half [0-2])</a:t>
            </a:r>
            <a:endParaRPr lang="en-US" sz="2000" b="1" kern="0" dirty="0">
              <a:solidFill>
                <a:schemeClr val="tx2">
                  <a:lumMod val="40000"/>
                  <a:lumOff val="60000"/>
                </a:schemeClr>
              </a:solidFill>
              <a:latin typeface="+mj-lt"/>
              <a:ea typeface="+mj-ea"/>
              <a:cs typeface="+mj-cs"/>
            </a:endParaRPr>
          </a:p>
        </p:txBody>
      </p:sp>
      <p:sp>
        <p:nvSpPr>
          <p:cNvPr id="21" name="TextBox 20">
            <a:extLst>
              <a:ext uri="{FF2B5EF4-FFF2-40B4-BE49-F238E27FC236}">
                <a16:creationId xmlns:a16="http://schemas.microsoft.com/office/drawing/2014/main" id="{706C4D63-6F06-4A62-9DCE-0F9398F7378F}"/>
              </a:ext>
            </a:extLst>
          </p:cNvPr>
          <p:cNvSpPr txBox="1"/>
          <p:nvPr/>
        </p:nvSpPr>
        <p:spPr>
          <a:xfrm>
            <a:off x="4485248" y="5563664"/>
            <a:ext cx="3750934" cy="1107996"/>
          </a:xfrm>
          <a:prstGeom prst="rect">
            <a:avLst/>
          </a:prstGeom>
          <a:noFill/>
        </p:spPr>
        <p:txBody>
          <a:bodyPr wrap="square" rtlCol="0">
            <a:spAutoFit/>
          </a:bodyPr>
          <a:lstStyle/>
          <a:p>
            <a:pPr algn="ctr"/>
            <a:r>
              <a:rPr lang="en-GB" sz="1100" dirty="0"/>
              <a:t>Adjusted for heaviness of smoking, age, sex, ethnicity, income, education, mode, time in sample, time between waves</a:t>
            </a:r>
          </a:p>
          <a:p>
            <a:pPr algn="ctr"/>
            <a:endParaRPr lang="en-GB" sz="1100" dirty="0"/>
          </a:p>
          <a:p>
            <a:pPr algn="ctr"/>
            <a:r>
              <a:rPr lang="en-GB" sz="1100" dirty="0"/>
              <a:t>Weighted on gender, age and region</a:t>
            </a:r>
          </a:p>
          <a:p>
            <a:pPr algn="ctr"/>
            <a:endParaRPr lang="en-GB" sz="1100" dirty="0"/>
          </a:p>
          <a:p>
            <a:pPr algn="ctr"/>
            <a:r>
              <a:rPr lang="en-GB" sz="1100" dirty="0"/>
              <a:t>Daily smokers only</a:t>
            </a:r>
          </a:p>
        </p:txBody>
      </p:sp>
      <p:cxnSp>
        <p:nvCxnSpPr>
          <p:cNvPr id="22" name="Straight Connector 21">
            <a:extLst>
              <a:ext uri="{FF2B5EF4-FFF2-40B4-BE49-F238E27FC236}">
                <a16:creationId xmlns:a16="http://schemas.microsoft.com/office/drawing/2014/main" id="{56E703C1-C53C-4310-B7A5-BC30575FA658}"/>
              </a:ext>
            </a:extLst>
          </p:cNvPr>
          <p:cNvCxnSpPr>
            <a:cxnSpLocks/>
          </p:cNvCxnSpPr>
          <p:nvPr/>
        </p:nvCxnSpPr>
        <p:spPr>
          <a:xfrm>
            <a:off x="2394769" y="3350250"/>
            <a:ext cx="4694289" cy="0"/>
          </a:xfrm>
          <a:prstGeom prst="line">
            <a:avLst/>
          </a:prstGeom>
          <a:ln w="12700">
            <a:solidFill>
              <a:schemeClr val="accent1"/>
            </a:solidFill>
            <a:prstDash val="dash"/>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DD7DB225-6EE7-4AB3-A229-82CC6FEA28B8}"/>
              </a:ext>
            </a:extLst>
          </p:cNvPr>
          <p:cNvCxnSpPr>
            <a:cxnSpLocks/>
          </p:cNvCxnSpPr>
          <p:nvPr/>
        </p:nvCxnSpPr>
        <p:spPr>
          <a:xfrm>
            <a:off x="7295535" y="3350250"/>
            <a:ext cx="3277263" cy="0"/>
          </a:xfrm>
          <a:prstGeom prst="line">
            <a:avLst/>
          </a:prstGeom>
          <a:ln w="12700">
            <a:solidFill>
              <a:schemeClr val="accent1"/>
            </a:solidFill>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4278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122" name="Group 1">
            <a:extLst>
              <a:ext uri="{FF2B5EF4-FFF2-40B4-BE49-F238E27FC236}">
                <a16:creationId xmlns:a16="http://schemas.microsoft.com/office/drawing/2014/main" id="{DBE93EEA-3FCA-4003-A064-AB67AACBFA0B}"/>
              </a:ext>
            </a:extLst>
          </p:cNvPr>
          <p:cNvGrpSpPr>
            <a:grpSpLocks/>
          </p:cNvGrpSpPr>
          <p:nvPr/>
        </p:nvGrpSpPr>
        <p:grpSpPr bwMode="auto">
          <a:xfrm>
            <a:off x="1540933" y="0"/>
            <a:ext cx="9144000" cy="6858000"/>
            <a:chOff x="0" y="0"/>
            <a:chExt cx="9144000" cy="6858000"/>
          </a:xfrm>
        </p:grpSpPr>
        <p:pic>
          <p:nvPicPr>
            <p:cNvPr id="5128" name="Picture 2">
              <a:extLst>
                <a:ext uri="{FF2B5EF4-FFF2-40B4-BE49-F238E27FC236}">
                  <a16:creationId xmlns:a16="http://schemas.microsoft.com/office/drawing/2014/main" id="{480A5720-4F91-4E3F-A1B1-D5258492E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5" descr="ITC logo final.TIFF">
              <a:extLst>
                <a:ext uri="{FF2B5EF4-FFF2-40B4-BE49-F238E27FC236}">
                  <a16:creationId xmlns:a16="http://schemas.microsoft.com/office/drawing/2014/main" id="{3B6BDEAD-CC54-4C3F-99DE-00437CE66C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63172" y="5802745"/>
              <a:ext cx="1257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3" name="Slide Number Placeholder 3">
            <a:extLst>
              <a:ext uri="{FF2B5EF4-FFF2-40B4-BE49-F238E27FC236}">
                <a16:creationId xmlns:a16="http://schemas.microsoft.com/office/drawing/2014/main" id="{110DD5D1-F9E3-4603-8DF2-B0783AA2C2A8}"/>
              </a:ext>
            </a:extLst>
          </p:cNvPr>
          <p:cNvSpPr>
            <a:spLocks noGrp="1"/>
          </p:cNvSpPr>
          <p:nvPr>
            <p:ph type="sldNum" sz="quarter" idx="12"/>
          </p:nvPr>
        </p:nvSpPr>
        <p:spPr>
          <a:xfrm>
            <a:off x="8963947" y="6296703"/>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38EAF59-A859-44D8-8839-79EE4AD12AC7}" type="slidenum">
              <a:rPr lang="en-US" altLang="en-US" sz="1400">
                <a:solidFill>
                  <a:srgbClr val="011893"/>
                </a:solidFill>
              </a:rPr>
              <a:pPr>
                <a:spcBef>
                  <a:spcPct val="0"/>
                </a:spcBef>
                <a:buFontTx/>
                <a:buNone/>
              </a:pPr>
              <a:t>11</a:t>
            </a:fld>
            <a:endParaRPr lang="en-US" altLang="en-US" sz="1400" dirty="0">
              <a:solidFill>
                <a:srgbClr val="011893"/>
              </a:solidFill>
            </a:endParaRPr>
          </a:p>
        </p:txBody>
      </p:sp>
      <p:pic>
        <p:nvPicPr>
          <p:cNvPr id="5124" name="Picture 5">
            <a:extLst>
              <a:ext uri="{FF2B5EF4-FFF2-40B4-BE49-F238E27FC236}">
                <a16:creationId xmlns:a16="http://schemas.microsoft.com/office/drawing/2014/main" id="{4DBD64E2-236B-4F2E-A0BD-7AB06A40C6EB}"/>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7176" y="908050"/>
            <a:ext cx="9140825"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6">
            <a:extLst>
              <a:ext uri="{FF2B5EF4-FFF2-40B4-BE49-F238E27FC236}">
                <a16:creationId xmlns:a16="http://schemas.microsoft.com/office/drawing/2014/main" id="{328CDA1B-B3C5-42E0-8DD0-32827C0D9CF5}"/>
              </a:ext>
            </a:extLst>
          </p:cNvPr>
          <p:cNvSpPr>
            <a:spLocks noChangeArrowheads="1"/>
          </p:cNvSpPr>
          <p:nvPr/>
        </p:nvSpPr>
        <p:spPr bwMode="auto">
          <a:xfrm>
            <a:off x="13682663" y="-322263"/>
            <a:ext cx="18415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7" name="Rectangle 4">
            <a:extLst>
              <a:ext uri="{FF2B5EF4-FFF2-40B4-BE49-F238E27FC236}">
                <a16:creationId xmlns:a16="http://schemas.microsoft.com/office/drawing/2014/main" id="{977D7B67-BAC6-47EE-9615-6FB243597E9F}"/>
              </a:ext>
            </a:extLst>
          </p:cNvPr>
          <p:cNvSpPr txBox="1">
            <a:spLocks noChangeArrowheads="1"/>
          </p:cNvSpPr>
          <p:nvPr/>
        </p:nvSpPr>
        <p:spPr bwMode="auto">
          <a:xfrm>
            <a:off x="1524000" y="0"/>
            <a:ext cx="8915400" cy="908050"/>
          </a:xfrm>
          <a:prstGeom prst="rect">
            <a:avLst/>
          </a:prstGeom>
          <a:noFill/>
          <a:ln w="9525">
            <a:noFill/>
            <a:miter lim="800000"/>
            <a:headEnd/>
            <a:tailEnd/>
          </a:ln>
        </p:spPr>
        <p:txBody>
          <a:bodyPr lIns="92075" tIns="46038" rIns="92075" bIns="46038" anchor="ctr"/>
          <a:lstStyle/>
          <a:p>
            <a:pPr algn="ctr">
              <a:defRPr/>
            </a:pPr>
            <a:r>
              <a:rPr lang="en-US" sz="2000" b="1" dirty="0">
                <a:solidFill>
                  <a:schemeClr val="tx2">
                    <a:lumMod val="40000"/>
                    <a:lumOff val="60000"/>
                  </a:schemeClr>
                </a:solidFill>
                <a:latin typeface="Arial" charset="0"/>
                <a:ea typeface="ＭＳ Ｐゴシック" charset="-128"/>
              </a:rPr>
              <a:t>Introduction</a:t>
            </a:r>
            <a:r>
              <a:rPr lang="en-US" sz="2000" b="1" dirty="0">
                <a:solidFill>
                  <a:srgbClr val="000080"/>
                </a:solidFill>
                <a:latin typeface="Arial" charset="0"/>
                <a:ea typeface="ＭＳ Ｐゴシック" charset="-128"/>
              </a:rPr>
              <a:t>   </a:t>
            </a:r>
            <a:r>
              <a:rPr lang="en-US" sz="2000" b="1" dirty="0">
                <a:solidFill>
                  <a:schemeClr val="tx2">
                    <a:lumMod val="40000"/>
                    <a:lumOff val="60000"/>
                  </a:schemeClr>
                </a:solidFill>
                <a:latin typeface="Arial" charset="0"/>
                <a:ea typeface="ＭＳ Ｐゴシック" charset="-128"/>
              </a:rPr>
              <a:t>•   Objectives   •   Methods   •   </a:t>
            </a:r>
            <a:r>
              <a:rPr lang="en-US" sz="2000" b="1" dirty="0">
                <a:solidFill>
                  <a:srgbClr val="000090"/>
                </a:solidFill>
                <a:latin typeface="Arial" charset="0"/>
                <a:ea typeface="ＭＳ Ｐゴシック" charset="-128"/>
              </a:rPr>
              <a:t>Results</a:t>
            </a:r>
            <a:r>
              <a:rPr lang="en-US" sz="2000" b="1" dirty="0">
                <a:solidFill>
                  <a:schemeClr val="tx2">
                    <a:lumMod val="40000"/>
                    <a:lumOff val="60000"/>
                  </a:schemeClr>
                </a:solidFill>
                <a:latin typeface="Arial" charset="0"/>
                <a:ea typeface="ＭＳ Ｐゴシック" charset="-128"/>
              </a:rPr>
              <a:t>   •   Discussion</a:t>
            </a:r>
            <a:endParaRPr lang="en-US" sz="2000" b="1" kern="0" dirty="0">
              <a:solidFill>
                <a:schemeClr val="tx2">
                  <a:lumMod val="40000"/>
                  <a:lumOff val="60000"/>
                </a:schemeClr>
              </a:solidFill>
              <a:latin typeface="+mj-lt"/>
              <a:ea typeface="+mj-ea"/>
              <a:cs typeface="+mj-cs"/>
            </a:endParaRPr>
          </a:p>
        </p:txBody>
      </p:sp>
      <p:sp>
        <p:nvSpPr>
          <p:cNvPr id="10" name="Rectangle 4">
            <a:extLst>
              <a:ext uri="{FF2B5EF4-FFF2-40B4-BE49-F238E27FC236}">
                <a16:creationId xmlns:a16="http://schemas.microsoft.com/office/drawing/2014/main" id="{30750AF4-FDE0-4D8C-984D-4254D56165ED}"/>
              </a:ext>
            </a:extLst>
          </p:cNvPr>
          <p:cNvSpPr txBox="1">
            <a:spLocks noChangeArrowheads="1"/>
          </p:cNvSpPr>
          <p:nvPr/>
        </p:nvSpPr>
        <p:spPr bwMode="auto">
          <a:xfrm>
            <a:off x="1752599" y="1024003"/>
            <a:ext cx="8751277" cy="908050"/>
          </a:xfrm>
          <a:prstGeom prst="rect">
            <a:avLst/>
          </a:prstGeom>
          <a:noFill/>
          <a:ln w="9525">
            <a:noFill/>
            <a:miter lim="800000"/>
            <a:headEnd/>
            <a:tailEnd/>
          </a:ln>
        </p:spPr>
        <p:txBody>
          <a:bodyPr lIns="92075" tIns="46038" rIns="92075" bIns="46038" anchor="ctr"/>
          <a:lstStyle/>
          <a:p>
            <a:pPr>
              <a:defRPr/>
            </a:pPr>
            <a:r>
              <a:rPr lang="en-GB" sz="2000" b="1" dirty="0">
                <a:solidFill>
                  <a:srgbClr val="000080"/>
                </a:solidFill>
                <a:latin typeface="Arial" charset="0"/>
                <a:ea typeface="ＭＳ Ｐゴシック" charset="-128"/>
              </a:rPr>
              <a:t>Results: Agree that “people important to you believe you shouldn’t smoke”(vs. not agree)</a:t>
            </a:r>
          </a:p>
        </p:txBody>
      </p:sp>
      <p:graphicFrame>
        <p:nvGraphicFramePr>
          <p:cNvPr id="28" name="Chart 27">
            <a:extLst>
              <a:ext uri="{FF2B5EF4-FFF2-40B4-BE49-F238E27FC236}">
                <a16:creationId xmlns:a16="http://schemas.microsoft.com/office/drawing/2014/main" id="{FFE83F75-8BBE-4394-A6DF-EC8676CBD8AB}"/>
              </a:ext>
            </a:extLst>
          </p:cNvPr>
          <p:cNvGraphicFramePr>
            <a:graphicFrameLocks/>
          </p:cNvGraphicFramePr>
          <p:nvPr>
            <p:extLst/>
          </p:nvPr>
        </p:nvGraphicFramePr>
        <p:xfrm>
          <a:off x="1537130" y="1971197"/>
          <a:ext cx="5688000" cy="360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1" name="Chart 30">
            <a:extLst>
              <a:ext uri="{FF2B5EF4-FFF2-40B4-BE49-F238E27FC236}">
                <a16:creationId xmlns:a16="http://schemas.microsoft.com/office/drawing/2014/main" id="{E70724CB-8416-4D68-A50B-FAF4135CAB65}"/>
              </a:ext>
            </a:extLst>
          </p:cNvPr>
          <p:cNvGraphicFramePr>
            <a:graphicFrameLocks/>
          </p:cNvGraphicFramePr>
          <p:nvPr>
            <p:extLst/>
          </p:nvPr>
        </p:nvGraphicFramePr>
        <p:xfrm>
          <a:off x="7180200" y="1981556"/>
          <a:ext cx="3564000" cy="2970000"/>
        </p:xfrm>
        <a:graphic>
          <a:graphicData uri="http://schemas.openxmlformats.org/drawingml/2006/chart">
            <c:chart xmlns:c="http://schemas.openxmlformats.org/drawingml/2006/chart" xmlns:r="http://schemas.openxmlformats.org/officeDocument/2006/relationships" r:id="rId7"/>
          </a:graphicData>
        </a:graphic>
      </p:graphicFrame>
      <p:sp>
        <p:nvSpPr>
          <p:cNvPr id="26" name="TextBox 25">
            <a:extLst>
              <a:ext uri="{FF2B5EF4-FFF2-40B4-BE49-F238E27FC236}">
                <a16:creationId xmlns:a16="http://schemas.microsoft.com/office/drawing/2014/main" id="{0A8F2E57-BB8E-48C7-8EB8-6E1373A08873}"/>
              </a:ext>
            </a:extLst>
          </p:cNvPr>
          <p:cNvSpPr txBox="1"/>
          <p:nvPr/>
        </p:nvSpPr>
        <p:spPr>
          <a:xfrm>
            <a:off x="4485248" y="5563664"/>
            <a:ext cx="3750934" cy="1107996"/>
          </a:xfrm>
          <a:prstGeom prst="rect">
            <a:avLst/>
          </a:prstGeom>
          <a:noFill/>
        </p:spPr>
        <p:txBody>
          <a:bodyPr wrap="square" rtlCol="0">
            <a:spAutoFit/>
          </a:bodyPr>
          <a:lstStyle/>
          <a:p>
            <a:pPr algn="ctr"/>
            <a:r>
              <a:rPr lang="en-GB" sz="1100" dirty="0"/>
              <a:t>Adjusted for heaviness of smoking, age, sex, ethnicity, income, education, mode, time in sample, time between waves</a:t>
            </a:r>
          </a:p>
          <a:p>
            <a:pPr algn="ctr"/>
            <a:endParaRPr lang="en-GB" sz="1100" dirty="0"/>
          </a:p>
          <a:p>
            <a:pPr algn="ctr"/>
            <a:r>
              <a:rPr lang="en-GB" sz="1100" dirty="0"/>
              <a:t>Weighted on gender, age and region</a:t>
            </a:r>
          </a:p>
          <a:p>
            <a:pPr algn="ctr"/>
            <a:endParaRPr lang="en-GB" sz="1100" dirty="0"/>
          </a:p>
          <a:p>
            <a:pPr algn="ctr"/>
            <a:r>
              <a:rPr lang="en-GB" sz="1100" dirty="0"/>
              <a:t>Daily smokers only</a:t>
            </a:r>
          </a:p>
        </p:txBody>
      </p:sp>
      <p:cxnSp>
        <p:nvCxnSpPr>
          <p:cNvPr id="27" name="Straight Connector 26">
            <a:extLst>
              <a:ext uri="{FF2B5EF4-FFF2-40B4-BE49-F238E27FC236}">
                <a16:creationId xmlns:a16="http://schemas.microsoft.com/office/drawing/2014/main" id="{26254C3F-C681-4F84-8379-FFDDD7AE94B1}"/>
              </a:ext>
            </a:extLst>
          </p:cNvPr>
          <p:cNvCxnSpPr>
            <a:cxnSpLocks/>
          </p:cNvCxnSpPr>
          <p:nvPr/>
        </p:nvCxnSpPr>
        <p:spPr>
          <a:xfrm>
            <a:off x="2394769" y="3350250"/>
            <a:ext cx="4694289" cy="0"/>
          </a:xfrm>
          <a:prstGeom prst="line">
            <a:avLst/>
          </a:prstGeom>
          <a:ln w="12700">
            <a:solidFill>
              <a:schemeClr val="accent1"/>
            </a:solidFill>
            <a:prstDash val="dash"/>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90609964-0E13-4D88-942E-61918C8A1959}"/>
              </a:ext>
            </a:extLst>
          </p:cNvPr>
          <p:cNvCxnSpPr>
            <a:cxnSpLocks/>
          </p:cNvCxnSpPr>
          <p:nvPr/>
        </p:nvCxnSpPr>
        <p:spPr>
          <a:xfrm>
            <a:off x="7295535" y="3350250"/>
            <a:ext cx="3277263" cy="0"/>
          </a:xfrm>
          <a:prstGeom prst="line">
            <a:avLst/>
          </a:prstGeom>
          <a:ln w="12700">
            <a:solidFill>
              <a:schemeClr val="accent1"/>
            </a:solidFill>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525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122" name="Group 1">
            <a:extLst>
              <a:ext uri="{FF2B5EF4-FFF2-40B4-BE49-F238E27FC236}">
                <a16:creationId xmlns:a16="http://schemas.microsoft.com/office/drawing/2014/main" id="{DBE93EEA-3FCA-4003-A064-AB67AACBFA0B}"/>
              </a:ext>
            </a:extLst>
          </p:cNvPr>
          <p:cNvGrpSpPr>
            <a:grpSpLocks/>
          </p:cNvGrpSpPr>
          <p:nvPr/>
        </p:nvGrpSpPr>
        <p:grpSpPr bwMode="auto">
          <a:xfrm>
            <a:off x="1540933" y="0"/>
            <a:ext cx="9144000" cy="6858000"/>
            <a:chOff x="0" y="0"/>
            <a:chExt cx="9144000" cy="6858000"/>
          </a:xfrm>
        </p:grpSpPr>
        <p:pic>
          <p:nvPicPr>
            <p:cNvPr id="5128" name="Picture 2">
              <a:extLst>
                <a:ext uri="{FF2B5EF4-FFF2-40B4-BE49-F238E27FC236}">
                  <a16:creationId xmlns:a16="http://schemas.microsoft.com/office/drawing/2014/main" id="{480A5720-4F91-4E3F-A1B1-D5258492E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5" descr="ITC logo final.TIFF">
              <a:extLst>
                <a:ext uri="{FF2B5EF4-FFF2-40B4-BE49-F238E27FC236}">
                  <a16:creationId xmlns:a16="http://schemas.microsoft.com/office/drawing/2014/main" id="{3B6BDEAD-CC54-4C3F-99DE-00437CE66C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63172" y="5802745"/>
              <a:ext cx="1257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3" name="Slide Number Placeholder 3">
            <a:extLst>
              <a:ext uri="{FF2B5EF4-FFF2-40B4-BE49-F238E27FC236}">
                <a16:creationId xmlns:a16="http://schemas.microsoft.com/office/drawing/2014/main" id="{110DD5D1-F9E3-4603-8DF2-B0783AA2C2A8}"/>
              </a:ext>
            </a:extLst>
          </p:cNvPr>
          <p:cNvSpPr>
            <a:spLocks noGrp="1"/>
          </p:cNvSpPr>
          <p:nvPr>
            <p:ph type="sldNum" sz="quarter" idx="12"/>
          </p:nvPr>
        </p:nvSpPr>
        <p:spPr>
          <a:xfrm>
            <a:off x="8963122" y="6325573"/>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38EAF59-A859-44D8-8839-79EE4AD12AC7}" type="slidenum">
              <a:rPr lang="en-US" altLang="en-US" sz="1400">
                <a:solidFill>
                  <a:srgbClr val="011893"/>
                </a:solidFill>
              </a:rPr>
              <a:pPr>
                <a:spcBef>
                  <a:spcPct val="0"/>
                </a:spcBef>
                <a:buFontTx/>
                <a:buNone/>
              </a:pPr>
              <a:t>12</a:t>
            </a:fld>
            <a:endParaRPr lang="en-US" altLang="en-US" sz="1400" dirty="0">
              <a:solidFill>
                <a:srgbClr val="011893"/>
              </a:solidFill>
            </a:endParaRPr>
          </a:p>
        </p:txBody>
      </p:sp>
      <p:pic>
        <p:nvPicPr>
          <p:cNvPr id="5124" name="Picture 5">
            <a:extLst>
              <a:ext uri="{FF2B5EF4-FFF2-40B4-BE49-F238E27FC236}">
                <a16:creationId xmlns:a16="http://schemas.microsoft.com/office/drawing/2014/main" id="{4DBD64E2-236B-4F2E-A0BD-7AB06A40C6EB}"/>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7176" y="908050"/>
            <a:ext cx="9140825"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6">
            <a:extLst>
              <a:ext uri="{FF2B5EF4-FFF2-40B4-BE49-F238E27FC236}">
                <a16:creationId xmlns:a16="http://schemas.microsoft.com/office/drawing/2014/main" id="{328CDA1B-B3C5-42E0-8DD0-32827C0D9CF5}"/>
              </a:ext>
            </a:extLst>
          </p:cNvPr>
          <p:cNvSpPr>
            <a:spLocks noChangeArrowheads="1"/>
          </p:cNvSpPr>
          <p:nvPr/>
        </p:nvSpPr>
        <p:spPr bwMode="auto">
          <a:xfrm>
            <a:off x="13682663" y="-322263"/>
            <a:ext cx="18415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7" name="Rectangle 4">
            <a:extLst>
              <a:ext uri="{FF2B5EF4-FFF2-40B4-BE49-F238E27FC236}">
                <a16:creationId xmlns:a16="http://schemas.microsoft.com/office/drawing/2014/main" id="{977D7B67-BAC6-47EE-9615-6FB243597E9F}"/>
              </a:ext>
            </a:extLst>
          </p:cNvPr>
          <p:cNvSpPr txBox="1">
            <a:spLocks noChangeArrowheads="1"/>
          </p:cNvSpPr>
          <p:nvPr/>
        </p:nvSpPr>
        <p:spPr bwMode="auto">
          <a:xfrm>
            <a:off x="1524000" y="0"/>
            <a:ext cx="8915400" cy="908050"/>
          </a:xfrm>
          <a:prstGeom prst="rect">
            <a:avLst/>
          </a:prstGeom>
          <a:noFill/>
          <a:ln w="9525">
            <a:noFill/>
            <a:miter lim="800000"/>
            <a:headEnd/>
            <a:tailEnd/>
          </a:ln>
        </p:spPr>
        <p:txBody>
          <a:bodyPr lIns="92075" tIns="46038" rIns="92075" bIns="46038" anchor="ctr"/>
          <a:lstStyle/>
          <a:p>
            <a:pPr algn="ctr">
              <a:defRPr/>
            </a:pPr>
            <a:r>
              <a:rPr lang="en-US" sz="2000" b="1" dirty="0">
                <a:solidFill>
                  <a:schemeClr val="tx2">
                    <a:lumMod val="40000"/>
                    <a:lumOff val="60000"/>
                  </a:schemeClr>
                </a:solidFill>
                <a:latin typeface="Arial" charset="0"/>
                <a:ea typeface="ＭＳ Ｐゴシック" charset="-128"/>
              </a:rPr>
              <a:t>Introduction</a:t>
            </a:r>
            <a:r>
              <a:rPr lang="en-US" sz="2000" b="1" dirty="0">
                <a:solidFill>
                  <a:srgbClr val="000080"/>
                </a:solidFill>
                <a:latin typeface="Arial" charset="0"/>
                <a:ea typeface="ＭＳ Ｐゴシック" charset="-128"/>
              </a:rPr>
              <a:t>   </a:t>
            </a:r>
            <a:r>
              <a:rPr lang="en-US" sz="2000" b="1" dirty="0">
                <a:solidFill>
                  <a:schemeClr val="tx2">
                    <a:lumMod val="40000"/>
                    <a:lumOff val="60000"/>
                  </a:schemeClr>
                </a:solidFill>
                <a:latin typeface="Arial" charset="0"/>
                <a:ea typeface="ＭＳ Ｐゴシック" charset="-128"/>
              </a:rPr>
              <a:t>•   Objectives   •   Methods   •   </a:t>
            </a:r>
            <a:r>
              <a:rPr lang="en-US" sz="2000" b="1" dirty="0">
                <a:solidFill>
                  <a:srgbClr val="000090"/>
                </a:solidFill>
                <a:latin typeface="Arial" charset="0"/>
                <a:ea typeface="ＭＳ Ｐゴシック" charset="-128"/>
              </a:rPr>
              <a:t>Results</a:t>
            </a:r>
            <a:r>
              <a:rPr lang="en-US" sz="2000" b="1" dirty="0">
                <a:solidFill>
                  <a:schemeClr val="tx2">
                    <a:lumMod val="40000"/>
                    <a:lumOff val="60000"/>
                  </a:schemeClr>
                </a:solidFill>
                <a:latin typeface="Arial" charset="0"/>
                <a:ea typeface="ＭＳ Ｐゴシック" charset="-128"/>
              </a:rPr>
              <a:t>   •   Discussion</a:t>
            </a:r>
            <a:endParaRPr lang="en-US" sz="2000" b="1" kern="0" dirty="0">
              <a:solidFill>
                <a:schemeClr val="tx2">
                  <a:lumMod val="40000"/>
                  <a:lumOff val="60000"/>
                </a:schemeClr>
              </a:solidFill>
              <a:latin typeface="+mj-lt"/>
              <a:ea typeface="+mj-ea"/>
              <a:cs typeface="+mj-cs"/>
            </a:endParaRPr>
          </a:p>
        </p:txBody>
      </p:sp>
      <p:sp>
        <p:nvSpPr>
          <p:cNvPr id="10" name="Rectangle 4">
            <a:extLst>
              <a:ext uri="{FF2B5EF4-FFF2-40B4-BE49-F238E27FC236}">
                <a16:creationId xmlns:a16="http://schemas.microsoft.com/office/drawing/2014/main" id="{30750AF4-FDE0-4D8C-984D-4254D56165ED}"/>
              </a:ext>
            </a:extLst>
          </p:cNvPr>
          <p:cNvSpPr txBox="1">
            <a:spLocks noChangeArrowheads="1"/>
          </p:cNvSpPr>
          <p:nvPr/>
        </p:nvSpPr>
        <p:spPr bwMode="auto">
          <a:xfrm>
            <a:off x="1752599" y="1024003"/>
            <a:ext cx="8751277" cy="908050"/>
          </a:xfrm>
          <a:prstGeom prst="rect">
            <a:avLst/>
          </a:prstGeom>
          <a:noFill/>
          <a:ln w="9525">
            <a:noFill/>
            <a:miter lim="800000"/>
            <a:headEnd/>
            <a:tailEnd/>
          </a:ln>
        </p:spPr>
        <p:txBody>
          <a:bodyPr lIns="92075" tIns="46038" rIns="92075" bIns="46038" anchor="ctr"/>
          <a:lstStyle/>
          <a:p>
            <a:pPr>
              <a:defRPr/>
            </a:pPr>
            <a:r>
              <a:rPr lang="en-US" sz="2000" b="1" dirty="0">
                <a:solidFill>
                  <a:srgbClr val="000080"/>
                </a:solidFill>
                <a:latin typeface="Arial" charset="0"/>
                <a:ea typeface="ＭＳ Ｐゴシック" charset="-128"/>
              </a:rPr>
              <a:t>Results: A</a:t>
            </a:r>
            <a:r>
              <a:rPr lang="en-GB" sz="2000" b="1" dirty="0" err="1">
                <a:solidFill>
                  <a:srgbClr val="000080"/>
                </a:solidFill>
                <a:latin typeface="Arial" charset="0"/>
                <a:ea typeface="ＭＳ Ｐゴシック" charset="-128"/>
              </a:rPr>
              <a:t>gree</a:t>
            </a:r>
            <a:r>
              <a:rPr lang="en-GB" sz="2000" b="1" dirty="0">
                <a:solidFill>
                  <a:srgbClr val="000080"/>
                </a:solidFill>
                <a:latin typeface="Arial" charset="0"/>
                <a:ea typeface="ＭＳ Ｐゴシック" charset="-128"/>
              </a:rPr>
              <a:t> that “society disapproves of smoking” (vs. not agree)</a:t>
            </a:r>
            <a:endParaRPr lang="en-US" sz="2000" b="1" kern="0" dirty="0">
              <a:solidFill>
                <a:schemeClr val="tx2">
                  <a:lumMod val="40000"/>
                  <a:lumOff val="60000"/>
                </a:schemeClr>
              </a:solidFill>
              <a:latin typeface="+mj-lt"/>
              <a:ea typeface="+mj-ea"/>
              <a:cs typeface="+mj-cs"/>
            </a:endParaRPr>
          </a:p>
        </p:txBody>
      </p:sp>
      <p:graphicFrame>
        <p:nvGraphicFramePr>
          <p:cNvPr id="36" name="Chart 35">
            <a:extLst>
              <a:ext uri="{FF2B5EF4-FFF2-40B4-BE49-F238E27FC236}">
                <a16:creationId xmlns:a16="http://schemas.microsoft.com/office/drawing/2014/main" id="{FE1FC8CE-040D-4161-B600-7485189B12B3}"/>
              </a:ext>
            </a:extLst>
          </p:cNvPr>
          <p:cNvGraphicFramePr>
            <a:graphicFrameLocks/>
          </p:cNvGraphicFramePr>
          <p:nvPr>
            <p:extLst/>
          </p:nvPr>
        </p:nvGraphicFramePr>
        <p:xfrm>
          <a:off x="1539625" y="1972751"/>
          <a:ext cx="5688000" cy="360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0" name="Chart 39">
            <a:extLst>
              <a:ext uri="{FF2B5EF4-FFF2-40B4-BE49-F238E27FC236}">
                <a16:creationId xmlns:a16="http://schemas.microsoft.com/office/drawing/2014/main" id="{28F7150A-44E9-464A-A4B9-FDD3C2D8E493}"/>
              </a:ext>
            </a:extLst>
          </p:cNvPr>
          <p:cNvGraphicFramePr>
            <a:graphicFrameLocks/>
          </p:cNvGraphicFramePr>
          <p:nvPr>
            <p:extLst/>
          </p:nvPr>
        </p:nvGraphicFramePr>
        <p:xfrm>
          <a:off x="7181122" y="1981872"/>
          <a:ext cx="3564000" cy="2970000"/>
        </p:xfrm>
        <a:graphic>
          <a:graphicData uri="http://schemas.openxmlformats.org/drawingml/2006/chart">
            <c:chart xmlns:c="http://schemas.openxmlformats.org/drawingml/2006/chart" xmlns:r="http://schemas.openxmlformats.org/officeDocument/2006/relationships" r:id="rId7"/>
          </a:graphicData>
        </a:graphic>
      </p:graphicFrame>
      <p:sp>
        <p:nvSpPr>
          <p:cNvPr id="26" name="TextBox 25">
            <a:extLst>
              <a:ext uri="{FF2B5EF4-FFF2-40B4-BE49-F238E27FC236}">
                <a16:creationId xmlns:a16="http://schemas.microsoft.com/office/drawing/2014/main" id="{1D6618D8-8DAA-4121-AF44-70B5CAAF6227}"/>
              </a:ext>
            </a:extLst>
          </p:cNvPr>
          <p:cNvSpPr txBox="1"/>
          <p:nvPr/>
        </p:nvSpPr>
        <p:spPr>
          <a:xfrm>
            <a:off x="4485248" y="5563664"/>
            <a:ext cx="3750934" cy="1107996"/>
          </a:xfrm>
          <a:prstGeom prst="rect">
            <a:avLst/>
          </a:prstGeom>
          <a:noFill/>
        </p:spPr>
        <p:txBody>
          <a:bodyPr wrap="square" rtlCol="0">
            <a:spAutoFit/>
          </a:bodyPr>
          <a:lstStyle/>
          <a:p>
            <a:pPr algn="ctr"/>
            <a:r>
              <a:rPr lang="en-GB" sz="1100" dirty="0"/>
              <a:t>Adjusted for heaviness of smoking, age, sex, ethnicity, income, education, mode, time in sample, time between waves</a:t>
            </a:r>
          </a:p>
          <a:p>
            <a:pPr algn="ctr"/>
            <a:endParaRPr lang="en-GB" sz="1100" dirty="0"/>
          </a:p>
          <a:p>
            <a:pPr algn="ctr"/>
            <a:r>
              <a:rPr lang="en-GB" sz="1100" dirty="0"/>
              <a:t>Weighted on gender, age and region</a:t>
            </a:r>
          </a:p>
          <a:p>
            <a:pPr algn="ctr"/>
            <a:endParaRPr lang="en-GB" sz="1100" dirty="0"/>
          </a:p>
          <a:p>
            <a:pPr algn="ctr"/>
            <a:r>
              <a:rPr lang="en-GB" sz="1100" dirty="0"/>
              <a:t>Daily smokers only</a:t>
            </a:r>
          </a:p>
        </p:txBody>
      </p:sp>
      <p:cxnSp>
        <p:nvCxnSpPr>
          <p:cNvPr id="37" name="Straight Connector 36">
            <a:extLst>
              <a:ext uri="{FF2B5EF4-FFF2-40B4-BE49-F238E27FC236}">
                <a16:creationId xmlns:a16="http://schemas.microsoft.com/office/drawing/2014/main" id="{B8DEE346-ED4A-41FA-BEB8-F28430C573B8}"/>
              </a:ext>
            </a:extLst>
          </p:cNvPr>
          <p:cNvCxnSpPr>
            <a:cxnSpLocks/>
          </p:cNvCxnSpPr>
          <p:nvPr/>
        </p:nvCxnSpPr>
        <p:spPr>
          <a:xfrm>
            <a:off x="2394769" y="3350250"/>
            <a:ext cx="4694289" cy="0"/>
          </a:xfrm>
          <a:prstGeom prst="line">
            <a:avLst/>
          </a:prstGeom>
          <a:ln w="12700">
            <a:solidFill>
              <a:schemeClr val="accent1"/>
            </a:solidFill>
            <a:prstDash val="dash"/>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A6E6A4CF-5BC4-4490-B68D-BEDFC09A3BF4}"/>
              </a:ext>
            </a:extLst>
          </p:cNvPr>
          <p:cNvCxnSpPr>
            <a:cxnSpLocks/>
          </p:cNvCxnSpPr>
          <p:nvPr/>
        </p:nvCxnSpPr>
        <p:spPr>
          <a:xfrm>
            <a:off x="7295535" y="3350250"/>
            <a:ext cx="3277263" cy="0"/>
          </a:xfrm>
          <a:prstGeom prst="line">
            <a:avLst/>
          </a:prstGeom>
          <a:ln w="12700">
            <a:solidFill>
              <a:schemeClr val="accent1"/>
            </a:solidFill>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8073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0"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122" name="Group 1">
            <a:extLst>
              <a:ext uri="{FF2B5EF4-FFF2-40B4-BE49-F238E27FC236}">
                <a16:creationId xmlns:a16="http://schemas.microsoft.com/office/drawing/2014/main" id="{DBE93EEA-3FCA-4003-A064-AB67AACBFA0B}"/>
              </a:ext>
            </a:extLst>
          </p:cNvPr>
          <p:cNvGrpSpPr>
            <a:grpSpLocks/>
          </p:cNvGrpSpPr>
          <p:nvPr/>
        </p:nvGrpSpPr>
        <p:grpSpPr bwMode="auto">
          <a:xfrm>
            <a:off x="1540933" y="0"/>
            <a:ext cx="9144000" cy="6858000"/>
            <a:chOff x="0" y="0"/>
            <a:chExt cx="9144000" cy="6858000"/>
          </a:xfrm>
        </p:grpSpPr>
        <p:pic>
          <p:nvPicPr>
            <p:cNvPr id="5128" name="Picture 2">
              <a:extLst>
                <a:ext uri="{FF2B5EF4-FFF2-40B4-BE49-F238E27FC236}">
                  <a16:creationId xmlns:a16="http://schemas.microsoft.com/office/drawing/2014/main" id="{480A5720-4F91-4E3F-A1B1-D5258492E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5" descr="ITC logo final.TIFF">
              <a:extLst>
                <a:ext uri="{FF2B5EF4-FFF2-40B4-BE49-F238E27FC236}">
                  <a16:creationId xmlns:a16="http://schemas.microsoft.com/office/drawing/2014/main" id="{3B6BDEAD-CC54-4C3F-99DE-00437CE66C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63172" y="5802745"/>
              <a:ext cx="1257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3" name="Slide Number Placeholder 3">
            <a:extLst>
              <a:ext uri="{FF2B5EF4-FFF2-40B4-BE49-F238E27FC236}">
                <a16:creationId xmlns:a16="http://schemas.microsoft.com/office/drawing/2014/main" id="{110DD5D1-F9E3-4603-8DF2-B0783AA2C2A8}"/>
              </a:ext>
            </a:extLst>
          </p:cNvPr>
          <p:cNvSpPr>
            <a:spLocks noGrp="1"/>
          </p:cNvSpPr>
          <p:nvPr>
            <p:ph type="sldNum" sz="quarter" idx="12"/>
          </p:nvPr>
        </p:nvSpPr>
        <p:spPr>
          <a:xfrm>
            <a:off x="8966432" y="6306535"/>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38EAF59-A859-44D8-8839-79EE4AD12AC7}" type="slidenum">
              <a:rPr lang="en-US" altLang="en-US" sz="1400">
                <a:solidFill>
                  <a:srgbClr val="011893"/>
                </a:solidFill>
              </a:rPr>
              <a:pPr>
                <a:spcBef>
                  <a:spcPct val="0"/>
                </a:spcBef>
                <a:buFontTx/>
                <a:buNone/>
              </a:pPr>
              <a:t>13</a:t>
            </a:fld>
            <a:endParaRPr lang="en-US" altLang="en-US" sz="1400">
              <a:solidFill>
                <a:srgbClr val="011893"/>
              </a:solidFill>
            </a:endParaRPr>
          </a:p>
        </p:txBody>
      </p:sp>
      <p:pic>
        <p:nvPicPr>
          <p:cNvPr id="5124" name="Picture 5">
            <a:extLst>
              <a:ext uri="{FF2B5EF4-FFF2-40B4-BE49-F238E27FC236}">
                <a16:creationId xmlns:a16="http://schemas.microsoft.com/office/drawing/2014/main" id="{4DBD64E2-236B-4F2E-A0BD-7AB06A40C6EB}"/>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7176" y="908050"/>
            <a:ext cx="9140825"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6">
            <a:extLst>
              <a:ext uri="{FF2B5EF4-FFF2-40B4-BE49-F238E27FC236}">
                <a16:creationId xmlns:a16="http://schemas.microsoft.com/office/drawing/2014/main" id="{328CDA1B-B3C5-42E0-8DD0-32827C0D9CF5}"/>
              </a:ext>
            </a:extLst>
          </p:cNvPr>
          <p:cNvSpPr>
            <a:spLocks noChangeArrowheads="1"/>
          </p:cNvSpPr>
          <p:nvPr/>
        </p:nvSpPr>
        <p:spPr bwMode="auto">
          <a:xfrm>
            <a:off x="13682663" y="-322263"/>
            <a:ext cx="18415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7" name="Rectangle 4">
            <a:extLst>
              <a:ext uri="{FF2B5EF4-FFF2-40B4-BE49-F238E27FC236}">
                <a16:creationId xmlns:a16="http://schemas.microsoft.com/office/drawing/2014/main" id="{977D7B67-BAC6-47EE-9615-6FB243597E9F}"/>
              </a:ext>
            </a:extLst>
          </p:cNvPr>
          <p:cNvSpPr txBox="1">
            <a:spLocks noChangeArrowheads="1"/>
          </p:cNvSpPr>
          <p:nvPr/>
        </p:nvSpPr>
        <p:spPr bwMode="auto">
          <a:xfrm>
            <a:off x="1524000" y="0"/>
            <a:ext cx="8915400" cy="908050"/>
          </a:xfrm>
          <a:prstGeom prst="rect">
            <a:avLst/>
          </a:prstGeom>
          <a:noFill/>
          <a:ln w="9525">
            <a:noFill/>
            <a:miter lim="800000"/>
            <a:headEnd/>
            <a:tailEnd/>
          </a:ln>
        </p:spPr>
        <p:txBody>
          <a:bodyPr lIns="92075" tIns="46038" rIns="92075" bIns="46038" anchor="ctr"/>
          <a:lstStyle/>
          <a:p>
            <a:pPr algn="ctr">
              <a:defRPr/>
            </a:pPr>
            <a:r>
              <a:rPr lang="en-US" sz="2000" b="1" dirty="0">
                <a:solidFill>
                  <a:schemeClr val="tx2">
                    <a:lumMod val="40000"/>
                    <a:lumOff val="60000"/>
                  </a:schemeClr>
                </a:solidFill>
                <a:latin typeface="Arial" charset="0"/>
                <a:ea typeface="ＭＳ Ｐゴシック" charset="-128"/>
              </a:rPr>
              <a:t>Introduction</a:t>
            </a:r>
            <a:r>
              <a:rPr lang="en-US" sz="2000" b="1" dirty="0">
                <a:solidFill>
                  <a:srgbClr val="000080"/>
                </a:solidFill>
                <a:latin typeface="Arial" charset="0"/>
                <a:ea typeface="ＭＳ Ｐゴシック" charset="-128"/>
              </a:rPr>
              <a:t>   </a:t>
            </a:r>
            <a:r>
              <a:rPr lang="en-US" sz="2000" b="1" dirty="0">
                <a:solidFill>
                  <a:schemeClr val="tx2">
                    <a:lumMod val="40000"/>
                    <a:lumOff val="60000"/>
                  </a:schemeClr>
                </a:solidFill>
                <a:latin typeface="Arial" charset="0"/>
                <a:ea typeface="ＭＳ Ｐゴシック" charset="-128"/>
              </a:rPr>
              <a:t>•   Objectives   •   Methods   •   </a:t>
            </a:r>
            <a:r>
              <a:rPr lang="en-US" sz="2000" b="1" dirty="0">
                <a:solidFill>
                  <a:srgbClr val="000090"/>
                </a:solidFill>
                <a:latin typeface="Arial" charset="0"/>
                <a:ea typeface="ＭＳ Ｐゴシック" charset="-128"/>
              </a:rPr>
              <a:t>Results</a:t>
            </a:r>
            <a:r>
              <a:rPr lang="en-US" sz="2000" b="1" dirty="0">
                <a:solidFill>
                  <a:schemeClr val="tx2">
                    <a:lumMod val="40000"/>
                    <a:lumOff val="60000"/>
                  </a:schemeClr>
                </a:solidFill>
                <a:latin typeface="Arial" charset="0"/>
                <a:ea typeface="ＭＳ Ｐゴシック" charset="-128"/>
              </a:rPr>
              <a:t>   •   Discussion</a:t>
            </a:r>
            <a:endParaRPr lang="en-US" sz="2000" b="1" kern="0" dirty="0">
              <a:solidFill>
                <a:schemeClr val="tx2">
                  <a:lumMod val="40000"/>
                  <a:lumOff val="60000"/>
                </a:schemeClr>
              </a:solidFill>
              <a:latin typeface="+mj-lt"/>
              <a:ea typeface="+mj-ea"/>
              <a:cs typeface="+mj-cs"/>
            </a:endParaRPr>
          </a:p>
        </p:txBody>
      </p:sp>
      <p:sp>
        <p:nvSpPr>
          <p:cNvPr id="10" name="Rectangle 4">
            <a:extLst>
              <a:ext uri="{FF2B5EF4-FFF2-40B4-BE49-F238E27FC236}">
                <a16:creationId xmlns:a16="http://schemas.microsoft.com/office/drawing/2014/main" id="{30750AF4-FDE0-4D8C-984D-4254D56165ED}"/>
              </a:ext>
            </a:extLst>
          </p:cNvPr>
          <p:cNvSpPr txBox="1">
            <a:spLocks noChangeArrowheads="1"/>
          </p:cNvSpPr>
          <p:nvPr/>
        </p:nvSpPr>
        <p:spPr bwMode="auto">
          <a:xfrm>
            <a:off x="1752599" y="1024003"/>
            <a:ext cx="8751277" cy="908050"/>
          </a:xfrm>
          <a:prstGeom prst="rect">
            <a:avLst/>
          </a:prstGeom>
          <a:noFill/>
          <a:ln w="9525">
            <a:noFill/>
            <a:miter lim="800000"/>
            <a:headEnd/>
            <a:tailEnd/>
          </a:ln>
        </p:spPr>
        <p:txBody>
          <a:bodyPr lIns="92075" tIns="46038" rIns="92075" bIns="46038" anchor="ctr"/>
          <a:lstStyle/>
          <a:p>
            <a:pPr>
              <a:defRPr/>
            </a:pPr>
            <a:r>
              <a:rPr lang="en-US" sz="2000" b="1" dirty="0">
                <a:solidFill>
                  <a:srgbClr val="000080"/>
                </a:solidFill>
                <a:latin typeface="Arial" charset="0"/>
                <a:ea typeface="ＭＳ Ｐゴシック" charset="-128"/>
              </a:rPr>
              <a:t>Results: Negative</a:t>
            </a:r>
            <a:r>
              <a:rPr lang="en-GB" sz="2000" b="1" dirty="0">
                <a:solidFill>
                  <a:srgbClr val="000080"/>
                </a:solidFill>
                <a:latin typeface="Arial" charset="0"/>
                <a:ea typeface="ＭＳ Ｐゴシック" charset="-128"/>
              </a:rPr>
              <a:t> opinion of smoking (vs. not negative)</a:t>
            </a:r>
            <a:endParaRPr lang="en-US" sz="2000" b="1" kern="0" dirty="0">
              <a:solidFill>
                <a:schemeClr val="tx2">
                  <a:lumMod val="40000"/>
                  <a:lumOff val="60000"/>
                </a:schemeClr>
              </a:solidFill>
              <a:latin typeface="+mj-lt"/>
              <a:ea typeface="+mj-ea"/>
              <a:cs typeface="+mj-cs"/>
            </a:endParaRPr>
          </a:p>
        </p:txBody>
      </p:sp>
      <p:graphicFrame>
        <p:nvGraphicFramePr>
          <p:cNvPr id="36" name="Chart 35">
            <a:extLst>
              <a:ext uri="{FF2B5EF4-FFF2-40B4-BE49-F238E27FC236}">
                <a16:creationId xmlns:a16="http://schemas.microsoft.com/office/drawing/2014/main" id="{1F8F731E-2432-412E-BDB2-FE8E3D1E6F67}"/>
              </a:ext>
            </a:extLst>
          </p:cNvPr>
          <p:cNvGraphicFramePr>
            <a:graphicFrameLocks/>
          </p:cNvGraphicFramePr>
          <p:nvPr>
            <p:extLst/>
          </p:nvPr>
        </p:nvGraphicFramePr>
        <p:xfrm>
          <a:off x="1534800" y="1971002"/>
          <a:ext cx="5688000" cy="360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0" name="Chart 39">
            <a:extLst>
              <a:ext uri="{FF2B5EF4-FFF2-40B4-BE49-F238E27FC236}">
                <a16:creationId xmlns:a16="http://schemas.microsoft.com/office/drawing/2014/main" id="{92573133-3EBB-4DB3-B46F-2EAAE459981B}"/>
              </a:ext>
            </a:extLst>
          </p:cNvPr>
          <p:cNvGraphicFramePr>
            <a:graphicFrameLocks/>
          </p:cNvGraphicFramePr>
          <p:nvPr>
            <p:extLst/>
          </p:nvPr>
        </p:nvGraphicFramePr>
        <p:xfrm>
          <a:off x="7184432" y="1989908"/>
          <a:ext cx="3564000" cy="2970000"/>
        </p:xfrm>
        <a:graphic>
          <a:graphicData uri="http://schemas.openxmlformats.org/drawingml/2006/chart">
            <c:chart xmlns:c="http://schemas.openxmlformats.org/drawingml/2006/chart" xmlns:r="http://schemas.openxmlformats.org/officeDocument/2006/relationships" r:id="rId7"/>
          </a:graphicData>
        </a:graphic>
      </p:graphicFrame>
      <p:cxnSp>
        <p:nvCxnSpPr>
          <p:cNvPr id="38" name="Straight Connector 37">
            <a:extLst>
              <a:ext uri="{FF2B5EF4-FFF2-40B4-BE49-F238E27FC236}">
                <a16:creationId xmlns:a16="http://schemas.microsoft.com/office/drawing/2014/main" id="{CF031CB7-B4C2-4012-80E2-297B33A1BD04}"/>
              </a:ext>
            </a:extLst>
          </p:cNvPr>
          <p:cNvCxnSpPr>
            <a:cxnSpLocks/>
          </p:cNvCxnSpPr>
          <p:nvPr/>
        </p:nvCxnSpPr>
        <p:spPr>
          <a:xfrm>
            <a:off x="2394769" y="3350250"/>
            <a:ext cx="4694289" cy="0"/>
          </a:xfrm>
          <a:prstGeom prst="line">
            <a:avLst/>
          </a:prstGeom>
          <a:ln w="12700">
            <a:solidFill>
              <a:schemeClr val="accent1"/>
            </a:solidFill>
            <a:prstDash val="dash"/>
          </a:ln>
        </p:spPr>
        <p:style>
          <a:lnRef idx="1">
            <a:schemeClr val="accent2"/>
          </a:lnRef>
          <a:fillRef idx="0">
            <a:schemeClr val="accent2"/>
          </a:fillRef>
          <a:effectRef idx="0">
            <a:schemeClr val="accent2"/>
          </a:effectRef>
          <a:fontRef idx="minor">
            <a:schemeClr val="tx1"/>
          </a:fontRef>
        </p:style>
      </p:cxnSp>
      <p:sp>
        <p:nvSpPr>
          <p:cNvPr id="37" name="TextBox 36">
            <a:extLst>
              <a:ext uri="{FF2B5EF4-FFF2-40B4-BE49-F238E27FC236}">
                <a16:creationId xmlns:a16="http://schemas.microsoft.com/office/drawing/2014/main" id="{1D3F6EC2-C198-4204-A740-39E3D275AC5E}"/>
              </a:ext>
            </a:extLst>
          </p:cNvPr>
          <p:cNvSpPr txBox="1"/>
          <p:nvPr/>
        </p:nvSpPr>
        <p:spPr>
          <a:xfrm>
            <a:off x="4485248" y="5563664"/>
            <a:ext cx="3750934" cy="1107996"/>
          </a:xfrm>
          <a:prstGeom prst="rect">
            <a:avLst/>
          </a:prstGeom>
          <a:noFill/>
        </p:spPr>
        <p:txBody>
          <a:bodyPr wrap="square" rtlCol="0">
            <a:spAutoFit/>
          </a:bodyPr>
          <a:lstStyle/>
          <a:p>
            <a:pPr algn="ctr"/>
            <a:r>
              <a:rPr lang="en-GB" sz="1100" dirty="0"/>
              <a:t>Adjusted for heaviness of smoking, age, sex, ethnicity, income, education, mode, time in sample, time between waves</a:t>
            </a:r>
          </a:p>
          <a:p>
            <a:pPr algn="ctr"/>
            <a:endParaRPr lang="en-GB" sz="1100" dirty="0"/>
          </a:p>
          <a:p>
            <a:pPr algn="ctr"/>
            <a:r>
              <a:rPr lang="en-GB" sz="1100" dirty="0"/>
              <a:t>Weighted on gender, age and region</a:t>
            </a:r>
          </a:p>
          <a:p>
            <a:pPr algn="ctr"/>
            <a:endParaRPr lang="en-GB" sz="1100" dirty="0"/>
          </a:p>
          <a:p>
            <a:pPr algn="ctr"/>
            <a:r>
              <a:rPr lang="en-GB" sz="1100" dirty="0"/>
              <a:t>Daily smokers only</a:t>
            </a:r>
          </a:p>
        </p:txBody>
      </p:sp>
      <p:cxnSp>
        <p:nvCxnSpPr>
          <p:cNvPr id="39" name="Straight Connector 38">
            <a:extLst>
              <a:ext uri="{FF2B5EF4-FFF2-40B4-BE49-F238E27FC236}">
                <a16:creationId xmlns:a16="http://schemas.microsoft.com/office/drawing/2014/main" id="{AD4D4198-9664-4379-8599-7227117FBB5F}"/>
              </a:ext>
            </a:extLst>
          </p:cNvPr>
          <p:cNvCxnSpPr>
            <a:cxnSpLocks/>
          </p:cNvCxnSpPr>
          <p:nvPr/>
        </p:nvCxnSpPr>
        <p:spPr>
          <a:xfrm>
            <a:off x="7295535" y="3350250"/>
            <a:ext cx="3277263" cy="0"/>
          </a:xfrm>
          <a:prstGeom prst="line">
            <a:avLst/>
          </a:prstGeom>
          <a:ln w="12700">
            <a:solidFill>
              <a:schemeClr val="accent1"/>
            </a:solidFill>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3221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0"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
            <a:extLst>
              <a:ext uri="{FF2B5EF4-FFF2-40B4-BE49-F238E27FC236}">
                <a16:creationId xmlns:a16="http://schemas.microsoft.com/office/drawing/2014/main" id="{DBE93EEA-3FCA-4003-A064-AB67AACBFA0B}"/>
              </a:ext>
            </a:extLst>
          </p:cNvPr>
          <p:cNvGrpSpPr>
            <a:grpSpLocks/>
          </p:cNvGrpSpPr>
          <p:nvPr/>
        </p:nvGrpSpPr>
        <p:grpSpPr bwMode="auto">
          <a:xfrm>
            <a:off x="1524000" y="0"/>
            <a:ext cx="9144000" cy="6858000"/>
            <a:chOff x="0" y="0"/>
            <a:chExt cx="9144000" cy="6858000"/>
          </a:xfrm>
        </p:grpSpPr>
        <p:pic>
          <p:nvPicPr>
            <p:cNvPr id="5128" name="Picture 2">
              <a:extLst>
                <a:ext uri="{FF2B5EF4-FFF2-40B4-BE49-F238E27FC236}">
                  <a16:creationId xmlns:a16="http://schemas.microsoft.com/office/drawing/2014/main" id="{480A5720-4F91-4E3F-A1B1-D5258492E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5" descr="ITC logo final.TIFF">
              <a:extLst>
                <a:ext uri="{FF2B5EF4-FFF2-40B4-BE49-F238E27FC236}">
                  <a16:creationId xmlns:a16="http://schemas.microsoft.com/office/drawing/2014/main" id="{3B6BDEAD-CC54-4C3F-99DE-00437CE66C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63172" y="5802745"/>
              <a:ext cx="1257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3" name="Slide Number Placeholder 3">
            <a:extLst>
              <a:ext uri="{FF2B5EF4-FFF2-40B4-BE49-F238E27FC236}">
                <a16:creationId xmlns:a16="http://schemas.microsoft.com/office/drawing/2014/main" id="{110DD5D1-F9E3-4603-8DF2-B0783AA2C2A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38EAF59-A859-44D8-8839-79EE4AD12AC7}" type="slidenum">
              <a:rPr lang="en-US" altLang="en-US" sz="1400">
                <a:solidFill>
                  <a:srgbClr val="011893"/>
                </a:solidFill>
              </a:rPr>
              <a:pPr>
                <a:spcBef>
                  <a:spcPct val="0"/>
                </a:spcBef>
                <a:buFontTx/>
                <a:buNone/>
              </a:pPr>
              <a:t>2</a:t>
            </a:fld>
            <a:endParaRPr lang="en-US" altLang="en-US" sz="1400">
              <a:solidFill>
                <a:srgbClr val="011893"/>
              </a:solidFill>
            </a:endParaRPr>
          </a:p>
        </p:txBody>
      </p:sp>
      <p:pic>
        <p:nvPicPr>
          <p:cNvPr id="5124" name="Picture 5">
            <a:extLst>
              <a:ext uri="{FF2B5EF4-FFF2-40B4-BE49-F238E27FC236}">
                <a16:creationId xmlns:a16="http://schemas.microsoft.com/office/drawing/2014/main" id="{4DBD64E2-236B-4F2E-A0BD-7AB06A40C6EB}"/>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7176" y="908050"/>
            <a:ext cx="9140825"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6">
            <a:extLst>
              <a:ext uri="{FF2B5EF4-FFF2-40B4-BE49-F238E27FC236}">
                <a16:creationId xmlns:a16="http://schemas.microsoft.com/office/drawing/2014/main" id="{328CDA1B-B3C5-42E0-8DD0-32827C0D9CF5}"/>
              </a:ext>
            </a:extLst>
          </p:cNvPr>
          <p:cNvSpPr>
            <a:spLocks noChangeArrowheads="1"/>
          </p:cNvSpPr>
          <p:nvPr/>
        </p:nvSpPr>
        <p:spPr bwMode="auto">
          <a:xfrm>
            <a:off x="13682663" y="-322263"/>
            <a:ext cx="18415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7" name="Rectangle 4">
            <a:extLst>
              <a:ext uri="{FF2B5EF4-FFF2-40B4-BE49-F238E27FC236}">
                <a16:creationId xmlns:a16="http://schemas.microsoft.com/office/drawing/2014/main" id="{977D7B67-BAC6-47EE-9615-6FB243597E9F}"/>
              </a:ext>
            </a:extLst>
          </p:cNvPr>
          <p:cNvSpPr txBox="1">
            <a:spLocks noChangeArrowheads="1"/>
          </p:cNvSpPr>
          <p:nvPr/>
        </p:nvSpPr>
        <p:spPr bwMode="auto">
          <a:xfrm>
            <a:off x="1524000" y="0"/>
            <a:ext cx="8915400" cy="908050"/>
          </a:xfrm>
          <a:prstGeom prst="rect">
            <a:avLst/>
          </a:prstGeom>
          <a:noFill/>
          <a:ln w="9525">
            <a:noFill/>
            <a:miter lim="800000"/>
            <a:headEnd/>
            <a:tailEnd/>
          </a:ln>
        </p:spPr>
        <p:txBody>
          <a:bodyPr lIns="92075" tIns="46038" rIns="92075" bIns="46038" anchor="ctr"/>
          <a:lstStyle/>
          <a:p>
            <a:pPr algn="ctr">
              <a:defRPr/>
            </a:pPr>
            <a:r>
              <a:rPr lang="en-US" sz="2000" b="1" dirty="0">
                <a:solidFill>
                  <a:srgbClr val="000080"/>
                </a:solidFill>
                <a:latin typeface="Arial" charset="0"/>
                <a:ea typeface="ＭＳ Ｐゴシック" charset="-128"/>
              </a:rPr>
              <a:t>Introduction   </a:t>
            </a:r>
            <a:r>
              <a:rPr lang="en-US" sz="2000" b="1" dirty="0">
                <a:solidFill>
                  <a:schemeClr val="tx2">
                    <a:lumMod val="40000"/>
                    <a:lumOff val="60000"/>
                  </a:schemeClr>
                </a:solidFill>
                <a:latin typeface="Arial" charset="0"/>
                <a:ea typeface="ＭＳ Ｐゴシック" charset="-128"/>
              </a:rPr>
              <a:t>•   Objectives   •   Methods   •   Results   •   Discussion</a:t>
            </a:r>
            <a:endParaRPr lang="en-US" sz="2000" b="1" kern="0" dirty="0">
              <a:solidFill>
                <a:schemeClr val="tx2">
                  <a:lumMod val="40000"/>
                  <a:lumOff val="60000"/>
                </a:schemeClr>
              </a:solidFill>
              <a:latin typeface="+mj-lt"/>
              <a:ea typeface="+mj-ea"/>
              <a:cs typeface="+mj-cs"/>
            </a:endParaRPr>
          </a:p>
        </p:txBody>
      </p:sp>
      <p:sp>
        <p:nvSpPr>
          <p:cNvPr id="5127" name="TextBox 1">
            <a:extLst>
              <a:ext uri="{FF2B5EF4-FFF2-40B4-BE49-F238E27FC236}">
                <a16:creationId xmlns:a16="http://schemas.microsoft.com/office/drawing/2014/main" id="{3971E804-E27B-4966-8935-D2381326155C}"/>
              </a:ext>
            </a:extLst>
          </p:cNvPr>
          <p:cNvSpPr txBox="1">
            <a:spLocks noChangeArrowheads="1"/>
          </p:cNvSpPr>
          <p:nvPr/>
        </p:nvSpPr>
        <p:spPr bwMode="auto">
          <a:xfrm>
            <a:off x="1912937" y="1842304"/>
            <a:ext cx="843153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8001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2001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lvl="2" indent="0">
              <a:buNone/>
              <a:tabLst>
                <a:tab pos="266700" algn="l"/>
              </a:tabLst>
            </a:pPr>
            <a:r>
              <a:rPr lang="en-US" sz="2000" dirty="0">
                <a:cs typeface="Arial" panose="020B0604020202020204" pitchFamily="34" charset="0"/>
              </a:rPr>
              <a:t>My PhD aims to assess whether social norms towards smoking:</a:t>
            </a:r>
          </a:p>
          <a:p>
            <a:pPr marL="457200" lvl="2" indent="-457200">
              <a:buAutoNum type="arabicPeriod"/>
              <a:tabLst>
                <a:tab pos="266700" algn="l"/>
              </a:tabLst>
            </a:pPr>
            <a:r>
              <a:rPr lang="en-US" sz="2000" dirty="0">
                <a:cs typeface="Arial" panose="020B0604020202020204" pitchFamily="34" charset="0"/>
              </a:rPr>
              <a:t>Are associated with smoking (and e-cigarette use)</a:t>
            </a:r>
          </a:p>
          <a:p>
            <a:pPr marL="457200" lvl="2" indent="-457200">
              <a:buAutoNum type="arabicPeriod"/>
              <a:tabLst>
                <a:tab pos="266700" algn="l"/>
              </a:tabLst>
            </a:pPr>
            <a:r>
              <a:rPr lang="en-US" sz="2000" dirty="0">
                <a:cs typeface="Arial" panose="020B0604020202020204" pitchFamily="34" charset="0"/>
              </a:rPr>
              <a:t>Vary across countries and over time</a:t>
            </a:r>
          </a:p>
        </p:txBody>
      </p:sp>
      <p:sp>
        <p:nvSpPr>
          <p:cNvPr id="10" name="Rectangle 4">
            <a:extLst>
              <a:ext uri="{FF2B5EF4-FFF2-40B4-BE49-F238E27FC236}">
                <a16:creationId xmlns:a16="http://schemas.microsoft.com/office/drawing/2014/main" id="{E29E8540-1B90-4A5A-BAD7-E5EE30B50EEB}"/>
              </a:ext>
            </a:extLst>
          </p:cNvPr>
          <p:cNvSpPr txBox="1">
            <a:spLocks noChangeArrowheads="1"/>
          </p:cNvSpPr>
          <p:nvPr/>
        </p:nvSpPr>
        <p:spPr bwMode="auto">
          <a:xfrm>
            <a:off x="1819274" y="1007630"/>
            <a:ext cx="8751277" cy="908050"/>
          </a:xfrm>
          <a:prstGeom prst="rect">
            <a:avLst/>
          </a:prstGeom>
          <a:noFill/>
          <a:ln w="9525">
            <a:noFill/>
            <a:miter lim="800000"/>
            <a:headEnd/>
            <a:tailEnd/>
          </a:ln>
        </p:spPr>
        <p:txBody>
          <a:bodyPr lIns="92075" tIns="46038" rIns="92075" bIns="46038" anchor="ctr"/>
          <a:lstStyle/>
          <a:p>
            <a:pPr>
              <a:defRPr/>
            </a:pPr>
            <a:r>
              <a:rPr lang="en-US" sz="2800" b="1" dirty="0">
                <a:solidFill>
                  <a:srgbClr val="000080"/>
                </a:solidFill>
                <a:latin typeface="Arial" charset="0"/>
                <a:ea typeface="ＭＳ Ｐゴシック" charset="-128"/>
              </a:rPr>
              <a:t>PhD overview and introduction</a:t>
            </a:r>
            <a:endParaRPr lang="en-US" sz="2800" b="1" kern="0" dirty="0">
              <a:solidFill>
                <a:schemeClr val="tx2">
                  <a:lumMod val="40000"/>
                  <a:lumOff val="60000"/>
                </a:schemeClr>
              </a:solidFill>
              <a:latin typeface="+mj-lt"/>
              <a:ea typeface="+mj-ea"/>
              <a:cs typeface="+mj-cs"/>
            </a:endParaRPr>
          </a:p>
        </p:txBody>
      </p:sp>
      <p:pic>
        <p:nvPicPr>
          <p:cNvPr id="13" name="Picture 12">
            <a:extLst>
              <a:ext uri="{FF2B5EF4-FFF2-40B4-BE49-F238E27FC236}">
                <a16:creationId xmlns:a16="http://schemas.microsoft.com/office/drawing/2014/main" id="{994E39F9-C8EF-4868-88BF-2972C1891E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3580" y="3205855"/>
            <a:ext cx="7069681" cy="3256954"/>
          </a:xfrm>
          <a:prstGeom prst="rect">
            <a:avLst/>
          </a:prstGeom>
        </p:spPr>
      </p:pic>
      <p:sp>
        <p:nvSpPr>
          <p:cNvPr id="17" name="Arrow: Right 16">
            <a:extLst>
              <a:ext uri="{FF2B5EF4-FFF2-40B4-BE49-F238E27FC236}">
                <a16:creationId xmlns:a16="http://schemas.microsoft.com/office/drawing/2014/main" id="{CCA1890E-8395-41D5-8B2A-B9EEDD061A14}"/>
              </a:ext>
            </a:extLst>
          </p:cNvPr>
          <p:cNvSpPr/>
          <p:nvPr/>
        </p:nvSpPr>
        <p:spPr>
          <a:xfrm>
            <a:off x="2985020" y="4112663"/>
            <a:ext cx="6221959" cy="1406188"/>
          </a:xfrm>
          <a:prstGeom prst="rightArrow">
            <a:avLst/>
          </a:prstGeom>
          <a:solidFill>
            <a:srgbClr val="000080"/>
          </a:solidFill>
          <a:ln>
            <a:solidFill>
              <a:schemeClr val="bg1"/>
            </a:solidFill>
          </a:ln>
        </p:spPr>
        <p:txBody>
          <a:bodyPr wrap="square">
            <a:spAutoFit/>
          </a:bodyPr>
          <a:lstStyle/>
          <a:p>
            <a:pPr algn="ctr"/>
            <a:r>
              <a:rPr lang="en-GB" sz="2000" dirty="0">
                <a:solidFill>
                  <a:schemeClr val="bg1"/>
                </a:solidFill>
              </a:rPr>
              <a:t>Hypothesis: Social norms would become more anti-smoking over time</a:t>
            </a:r>
          </a:p>
        </p:txBody>
      </p:sp>
      <p:sp>
        <p:nvSpPr>
          <p:cNvPr id="18" name="TextBox 1">
            <a:extLst>
              <a:ext uri="{FF2B5EF4-FFF2-40B4-BE49-F238E27FC236}">
                <a16:creationId xmlns:a16="http://schemas.microsoft.com/office/drawing/2014/main" id="{86B9641B-6545-44EE-B996-F675116EA517}"/>
              </a:ext>
            </a:extLst>
          </p:cNvPr>
          <p:cNvSpPr txBox="1">
            <a:spLocks noChangeArrowheads="1"/>
          </p:cNvSpPr>
          <p:nvPr/>
        </p:nvSpPr>
        <p:spPr bwMode="auto">
          <a:xfrm>
            <a:off x="1912937" y="1844550"/>
            <a:ext cx="8657614"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8001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2001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lvl="2" indent="0">
              <a:buNone/>
              <a:tabLst>
                <a:tab pos="266700" algn="l"/>
              </a:tabLst>
            </a:pPr>
            <a:r>
              <a:rPr lang="en-US" sz="2000" dirty="0">
                <a:solidFill>
                  <a:schemeClr val="bg1">
                    <a:lumMod val="65000"/>
                  </a:schemeClr>
                </a:solidFill>
                <a:cs typeface="Arial" panose="020B0604020202020204" pitchFamily="34" charset="0"/>
              </a:rPr>
              <a:t>My PhD aims to assess whether social norms towards smoking:</a:t>
            </a:r>
          </a:p>
          <a:p>
            <a:pPr marL="457200" lvl="2" indent="-457200">
              <a:buAutoNum type="arabicPeriod"/>
              <a:tabLst>
                <a:tab pos="266700" algn="l"/>
              </a:tabLst>
            </a:pPr>
            <a:r>
              <a:rPr lang="en-US" sz="2000" dirty="0">
                <a:solidFill>
                  <a:schemeClr val="bg1">
                    <a:lumMod val="65000"/>
                  </a:schemeClr>
                </a:solidFill>
                <a:cs typeface="Arial" panose="020B0604020202020204" pitchFamily="34" charset="0"/>
              </a:rPr>
              <a:t>Are associated with smoking (and e-cigarette use)</a:t>
            </a:r>
          </a:p>
          <a:p>
            <a:pPr marL="457200" lvl="2" indent="-457200">
              <a:buAutoNum type="arabicPeriod"/>
              <a:tabLst>
                <a:tab pos="266700" algn="l"/>
              </a:tabLst>
            </a:pPr>
            <a:r>
              <a:rPr lang="en-US" sz="2000" b="1" dirty="0">
                <a:cs typeface="Arial" panose="020B0604020202020204" pitchFamily="34" charset="0"/>
              </a:rPr>
              <a:t>Vary across countries and over time</a:t>
            </a:r>
            <a:r>
              <a:rPr lang="en-US" sz="2000" dirty="0">
                <a:cs typeface="Arial" panose="020B0604020202020204" pitchFamily="34" charset="0"/>
              </a:rPr>
              <a:t> </a:t>
            </a:r>
            <a:r>
              <a:rPr lang="en-US" sz="2000" dirty="0">
                <a:cs typeface="Arial" panose="020B0604020202020204" pitchFamily="34" charset="0"/>
                <a:sym typeface="Wingdings" panose="05000000000000000000" pitchFamily="2" charset="2"/>
              </a:rPr>
              <a:t> ITC project (started in 2002)</a:t>
            </a:r>
            <a:endParaRPr lang="en-US" sz="2000" dirty="0">
              <a:cs typeface="Arial" panose="020B0604020202020204" pitchFamily="34" charset="0"/>
            </a:endParaRPr>
          </a:p>
        </p:txBody>
      </p:sp>
    </p:spTree>
    <p:extLst>
      <p:ext uri="{BB962C8B-B14F-4D97-AF65-F5344CB8AC3E}">
        <p14:creationId xmlns:p14="http://schemas.microsoft.com/office/powerpoint/2010/main" val="222422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12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17" grpId="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
            <a:extLst>
              <a:ext uri="{FF2B5EF4-FFF2-40B4-BE49-F238E27FC236}">
                <a16:creationId xmlns:a16="http://schemas.microsoft.com/office/drawing/2014/main" id="{DBE93EEA-3FCA-4003-A064-AB67AACBFA0B}"/>
              </a:ext>
            </a:extLst>
          </p:cNvPr>
          <p:cNvGrpSpPr>
            <a:grpSpLocks/>
          </p:cNvGrpSpPr>
          <p:nvPr/>
        </p:nvGrpSpPr>
        <p:grpSpPr bwMode="auto">
          <a:xfrm>
            <a:off x="1524000" y="0"/>
            <a:ext cx="9144000" cy="6858000"/>
            <a:chOff x="0" y="0"/>
            <a:chExt cx="9144000" cy="6858000"/>
          </a:xfrm>
        </p:grpSpPr>
        <p:pic>
          <p:nvPicPr>
            <p:cNvPr id="5128" name="Picture 2">
              <a:extLst>
                <a:ext uri="{FF2B5EF4-FFF2-40B4-BE49-F238E27FC236}">
                  <a16:creationId xmlns:a16="http://schemas.microsoft.com/office/drawing/2014/main" id="{480A5720-4F91-4E3F-A1B1-D5258492E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5" descr="ITC logo final.TIFF">
              <a:extLst>
                <a:ext uri="{FF2B5EF4-FFF2-40B4-BE49-F238E27FC236}">
                  <a16:creationId xmlns:a16="http://schemas.microsoft.com/office/drawing/2014/main" id="{3B6BDEAD-CC54-4C3F-99DE-00437CE66C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63172" y="5802745"/>
              <a:ext cx="1257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3" name="Slide Number Placeholder 3">
            <a:extLst>
              <a:ext uri="{FF2B5EF4-FFF2-40B4-BE49-F238E27FC236}">
                <a16:creationId xmlns:a16="http://schemas.microsoft.com/office/drawing/2014/main" id="{110DD5D1-F9E3-4603-8DF2-B0783AA2C2A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38EAF59-A859-44D8-8839-79EE4AD12AC7}" type="slidenum">
              <a:rPr lang="en-US" altLang="en-US" sz="1400">
                <a:solidFill>
                  <a:srgbClr val="011893"/>
                </a:solidFill>
              </a:rPr>
              <a:pPr>
                <a:spcBef>
                  <a:spcPct val="0"/>
                </a:spcBef>
                <a:buFontTx/>
                <a:buNone/>
              </a:pPr>
              <a:t>3</a:t>
            </a:fld>
            <a:endParaRPr lang="en-US" altLang="en-US" sz="1400">
              <a:solidFill>
                <a:srgbClr val="011893"/>
              </a:solidFill>
            </a:endParaRPr>
          </a:p>
        </p:txBody>
      </p:sp>
      <p:pic>
        <p:nvPicPr>
          <p:cNvPr id="5124" name="Picture 5">
            <a:extLst>
              <a:ext uri="{FF2B5EF4-FFF2-40B4-BE49-F238E27FC236}">
                <a16:creationId xmlns:a16="http://schemas.microsoft.com/office/drawing/2014/main" id="{4DBD64E2-236B-4F2E-A0BD-7AB06A40C6EB}"/>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7176" y="908050"/>
            <a:ext cx="9140825"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6">
            <a:extLst>
              <a:ext uri="{FF2B5EF4-FFF2-40B4-BE49-F238E27FC236}">
                <a16:creationId xmlns:a16="http://schemas.microsoft.com/office/drawing/2014/main" id="{328CDA1B-B3C5-42E0-8DD0-32827C0D9CF5}"/>
              </a:ext>
            </a:extLst>
          </p:cNvPr>
          <p:cNvSpPr>
            <a:spLocks noChangeArrowheads="1"/>
          </p:cNvSpPr>
          <p:nvPr/>
        </p:nvSpPr>
        <p:spPr bwMode="auto">
          <a:xfrm>
            <a:off x="13682663" y="-322263"/>
            <a:ext cx="18415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7" name="Rectangle 4">
            <a:extLst>
              <a:ext uri="{FF2B5EF4-FFF2-40B4-BE49-F238E27FC236}">
                <a16:creationId xmlns:a16="http://schemas.microsoft.com/office/drawing/2014/main" id="{977D7B67-BAC6-47EE-9615-6FB243597E9F}"/>
              </a:ext>
            </a:extLst>
          </p:cNvPr>
          <p:cNvSpPr txBox="1">
            <a:spLocks noChangeArrowheads="1"/>
          </p:cNvSpPr>
          <p:nvPr/>
        </p:nvSpPr>
        <p:spPr bwMode="auto">
          <a:xfrm>
            <a:off x="1524000" y="0"/>
            <a:ext cx="8915400" cy="908050"/>
          </a:xfrm>
          <a:prstGeom prst="rect">
            <a:avLst/>
          </a:prstGeom>
          <a:noFill/>
          <a:ln w="9525">
            <a:noFill/>
            <a:miter lim="800000"/>
            <a:headEnd/>
            <a:tailEnd/>
          </a:ln>
        </p:spPr>
        <p:txBody>
          <a:bodyPr lIns="92075" tIns="46038" rIns="92075" bIns="46038" anchor="ctr"/>
          <a:lstStyle/>
          <a:p>
            <a:pPr algn="ctr">
              <a:defRPr/>
            </a:pPr>
            <a:r>
              <a:rPr lang="en-US" sz="2000" b="1" dirty="0">
                <a:solidFill>
                  <a:schemeClr val="tx2">
                    <a:lumMod val="40000"/>
                    <a:lumOff val="60000"/>
                  </a:schemeClr>
                </a:solidFill>
                <a:latin typeface="Arial" charset="0"/>
                <a:ea typeface="ＭＳ Ｐゴシック" charset="-128"/>
              </a:rPr>
              <a:t>Introduction</a:t>
            </a:r>
            <a:r>
              <a:rPr lang="en-US" sz="2000" b="1" dirty="0">
                <a:solidFill>
                  <a:srgbClr val="000080"/>
                </a:solidFill>
                <a:latin typeface="Arial" charset="0"/>
                <a:ea typeface="ＭＳ Ｐゴシック" charset="-128"/>
              </a:rPr>
              <a:t>   </a:t>
            </a:r>
            <a:r>
              <a:rPr lang="en-US" sz="2000" b="1" dirty="0">
                <a:solidFill>
                  <a:schemeClr val="tx2">
                    <a:lumMod val="40000"/>
                    <a:lumOff val="60000"/>
                  </a:schemeClr>
                </a:solidFill>
                <a:latin typeface="Arial" charset="0"/>
                <a:ea typeface="ＭＳ Ｐゴシック" charset="-128"/>
              </a:rPr>
              <a:t>•   Objectives   •   </a:t>
            </a:r>
            <a:r>
              <a:rPr lang="en-US" sz="2000" b="1" dirty="0">
                <a:solidFill>
                  <a:srgbClr val="000090"/>
                </a:solidFill>
                <a:latin typeface="Arial" charset="0"/>
                <a:ea typeface="ＭＳ Ｐゴシック" charset="-128"/>
              </a:rPr>
              <a:t>Methods</a:t>
            </a:r>
            <a:r>
              <a:rPr lang="en-US" sz="2000" b="1" dirty="0">
                <a:solidFill>
                  <a:schemeClr val="tx2">
                    <a:lumMod val="40000"/>
                    <a:lumOff val="60000"/>
                  </a:schemeClr>
                </a:solidFill>
                <a:latin typeface="Arial" charset="0"/>
                <a:ea typeface="ＭＳ Ｐゴシック" charset="-128"/>
              </a:rPr>
              <a:t>   •   Results   •   Discussion</a:t>
            </a:r>
            <a:endParaRPr lang="en-US" sz="2000" b="1" kern="0" dirty="0">
              <a:solidFill>
                <a:schemeClr val="tx2">
                  <a:lumMod val="40000"/>
                  <a:lumOff val="60000"/>
                </a:schemeClr>
              </a:solidFill>
              <a:latin typeface="+mj-lt"/>
              <a:ea typeface="+mj-ea"/>
              <a:cs typeface="+mj-cs"/>
            </a:endParaRPr>
          </a:p>
        </p:txBody>
      </p:sp>
      <p:sp>
        <p:nvSpPr>
          <p:cNvPr id="5127" name="TextBox 1">
            <a:extLst>
              <a:ext uri="{FF2B5EF4-FFF2-40B4-BE49-F238E27FC236}">
                <a16:creationId xmlns:a16="http://schemas.microsoft.com/office/drawing/2014/main" id="{3971E804-E27B-4966-8935-D2381326155C}"/>
              </a:ext>
            </a:extLst>
          </p:cNvPr>
          <p:cNvSpPr txBox="1">
            <a:spLocks noChangeArrowheads="1"/>
          </p:cNvSpPr>
          <p:nvPr/>
        </p:nvSpPr>
        <p:spPr bwMode="auto">
          <a:xfrm>
            <a:off x="1847529" y="1808897"/>
            <a:ext cx="8370528" cy="4459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8001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2001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85725" lvl="1" indent="0">
              <a:spcBef>
                <a:spcPts val="1200"/>
              </a:spcBef>
              <a:buNone/>
            </a:pPr>
            <a:r>
              <a:rPr lang="en-GB" sz="2000" b="1" dirty="0"/>
              <a:t>Dataset</a:t>
            </a:r>
            <a:r>
              <a:rPr lang="en-GB" sz="2000" dirty="0"/>
              <a:t>: International Tobacco Control (ITC) Four Country Survey W1 (2002) – W9 (2013-2015): UK, Australia, Canada, US</a:t>
            </a:r>
          </a:p>
          <a:p>
            <a:pPr marL="85725" lvl="1" indent="0">
              <a:spcBef>
                <a:spcPts val="1200"/>
              </a:spcBef>
              <a:buNone/>
            </a:pPr>
            <a:r>
              <a:rPr lang="en-GB" sz="2000" b="1" dirty="0"/>
              <a:t>Sample</a:t>
            </a:r>
            <a:r>
              <a:rPr lang="en-GB" sz="2000" dirty="0"/>
              <a:t>: Nationally representative longitudinal sample of </a:t>
            </a:r>
            <a:r>
              <a:rPr lang="en-GB" sz="2000" b="1" dirty="0"/>
              <a:t>daily smokers</a:t>
            </a:r>
            <a:r>
              <a:rPr lang="en-GB" sz="2000" dirty="0"/>
              <a:t> age 18+, n=23,831 </a:t>
            </a:r>
          </a:p>
          <a:p>
            <a:pPr marL="85725" lvl="1" indent="0">
              <a:spcBef>
                <a:spcPts val="1200"/>
              </a:spcBef>
              <a:buNone/>
            </a:pPr>
            <a:r>
              <a:rPr lang="en-GB" sz="2000" b="1" dirty="0"/>
              <a:t>Analyses</a:t>
            </a:r>
            <a:r>
              <a:rPr lang="en-GB" sz="2000" dirty="0"/>
              <a:t>: 3 Generalised Estimating Equation (GEE) logistic regressions with outcomes:</a:t>
            </a:r>
          </a:p>
          <a:p>
            <a:pPr marL="987425" lvl="3" indent="-342900">
              <a:spcBef>
                <a:spcPts val="600"/>
              </a:spcBef>
              <a:buAutoNum type="arabicPeriod"/>
            </a:pPr>
            <a:r>
              <a:rPr lang="en-GB" dirty="0"/>
              <a:t>Over half of friends smoke</a:t>
            </a:r>
          </a:p>
          <a:p>
            <a:pPr marL="987425" lvl="3" indent="-342900">
              <a:spcBef>
                <a:spcPts val="600"/>
              </a:spcBef>
              <a:buAutoNum type="arabicPeriod"/>
            </a:pPr>
            <a:r>
              <a:rPr lang="en-GB" dirty="0"/>
              <a:t>People important to you believe you shouldn’t smoke</a:t>
            </a:r>
          </a:p>
          <a:p>
            <a:pPr marL="987425" lvl="3" indent="-342900">
              <a:spcBef>
                <a:spcPts val="600"/>
              </a:spcBef>
              <a:buAutoNum type="arabicPeriod"/>
            </a:pPr>
            <a:r>
              <a:rPr lang="en-GB" dirty="0"/>
              <a:t>Society disapproves of smoking</a:t>
            </a:r>
          </a:p>
          <a:p>
            <a:pPr marL="0" lvl="2" indent="0">
              <a:spcBef>
                <a:spcPts val="600"/>
              </a:spcBef>
              <a:buNone/>
            </a:pPr>
            <a:endParaRPr lang="en-GB" sz="1400" dirty="0"/>
          </a:p>
          <a:p>
            <a:pPr marL="0" lvl="2" indent="0">
              <a:spcBef>
                <a:spcPts val="600"/>
              </a:spcBef>
              <a:buNone/>
            </a:pPr>
            <a:r>
              <a:rPr lang="en-GB" sz="1400" dirty="0"/>
              <a:t>Covariates: Heaviness of Smoking Index, Age, Sex, Ethnicity, Income, Education,</a:t>
            </a:r>
          </a:p>
          <a:p>
            <a:pPr marL="0" lvl="2" indent="0">
              <a:spcBef>
                <a:spcPts val="0"/>
              </a:spcBef>
              <a:buNone/>
            </a:pPr>
            <a:r>
              <a:rPr lang="en-GB" sz="1400" dirty="0"/>
              <a:t>Survey Mode, Time-in-sample, Time-between-waves</a:t>
            </a:r>
          </a:p>
          <a:p>
            <a:pPr marL="0" indent="0">
              <a:buNone/>
            </a:pPr>
            <a:r>
              <a:rPr lang="en-GB" sz="1400" dirty="0"/>
              <a:t>All analyses weighted on gender, age and region</a:t>
            </a:r>
          </a:p>
        </p:txBody>
      </p:sp>
      <p:sp>
        <p:nvSpPr>
          <p:cNvPr id="10" name="Rectangle 4">
            <a:extLst>
              <a:ext uri="{FF2B5EF4-FFF2-40B4-BE49-F238E27FC236}">
                <a16:creationId xmlns:a16="http://schemas.microsoft.com/office/drawing/2014/main" id="{E29E8540-1B90-4A5A-BAD7-E5EE30B50EEB}"/>
              </a:ext>
            </a:extLst>
          </p:cNvPr>
          <p:cNvSpPr txBox="1">
            <a:spLocks noChangeArrowheads="1"/>
          </p:cNvSpPr>
          <p:nvPr/>
        </p:nvSpPr>
        <p:spPr bwMode="auto">
          <a:xfrm>
            <a:off x="1819274" y="1007630"/>
            <a:ext cx="8751277" cy="908050"/>
          </a:xfrm>
          <a:prstGeom prst="rect">
            <a:avLst/>
          </a:prstGeom>
          <a:noFill/>
          <a:ln w="9525">
            <a:noFill/>
            <a:miter lim="800000"/>
            <a:headEnd/>
            <a:tailEnd/>
          </a:ln>
        </p:spPr>
        <p:txBody>
          <a:bodyPr lIns="92075" tIns="46038" rIns="92075" bIns="46038" anchor="ctr"/>
          <a:lstStyle/>
          <a:p>
            <a:pPr>
              <a:defRPr/>
            </a:pPr>
            <a:r>
              <a:rPr lang="en-US" sz="2800" b="1" dirty="0">
                <a:solidFill>
                  <a:srgbClr val="000080"/>
                </a:solidFill>
                <a:latin typeface="Arial" charset="0"/>
                <a:ea typeface="ＭＳ Ｐゴシック" charset="-128"/>
              </a:rPr>
              <a:t>Methods and analyses</a:t>
            </a:r>
            <a:endParaRPr lang="en-US" sz="2800" b="1" kern="0" dirty="0">
              <a:solidFill>
                <a:schemeClr val="tx2">
                  <a:lumMod val="40000"/>
                  <a:lumOff val="60000"/>
                </a:schemeClr>
              </a:solidFill>
              <a:latin typeface="+mj-lt"/>
              <a:ea typeface="+mj-ea"/>
              <a:cs typeface="+mj-cs"/>
            </a:endParaRPr>
          </a:p>
        </p:txBody>
      </p:sp>
    </p:spTree>
    <p:extLst>
      <p:ext uri="{BB962C8B-B14F-4D97-AF65-F5344CB8AC3E}">
        <p14:creationId xmlns:p14="http://schemas.microsoft.com/office/powerpoint/2010/main" val="229434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2">
            <a:extLst>
              <a:ext uri="{FF2B5EF4-FFF2-40B4-BE49-F238E27FC236}">
                <a16:creationId xmlns:a16="http://schemas.microsoft.com/office/drawing/2014/main" id="{480A5720-4F91-4E3F-A1B1-D5258492E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Slide Number Placeholder 3">
            <a:extLst>
              <a:ext uri="{FF2B5EF4-FFF2-40B4-BE49-F238E27FC236}">
                <a16:creationId xmlns:a16="http://schemas.microsoft.com/office/drawing/2014/main" id="{110DD5D1-F9E3-4603-8DF2-B0783AA2C2A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38EAF59-A859-44D8-8839-79EE4AD12AC7}" type="slidenum">
              <a:rPr lang="en-US" altLang="en-US" sz="1400">
                <a:solidFill>
                  <a:srgbClr val="011893"/>
                </a:solidFill>
              </a:rPr>
              <a:pPr>
                <a:spcBef>
                  <a:spcPct val="0"/>
                </a:spcBef>
                <a:buFontTx/>
                <a:buNone/>
              </a:pPr>
              <a:t>4</a:t>
            </a:fld>
            <a:endParaRPr lang="en-US" altLang="en-US" sz="1400">
              <a:solidFill>
                <a:srgbClr val="011893"/>
              </a:solidFill>
            </a:endParaRPr>
          </a:p>
        </p:txBody>
      </p:sp>
      <p:pic>
        <p:nvPicPr>
          <p:cNvPr id="5124" name="Picture 5">
            <a:extLst>
              <a:ext uri="{FF2B5EF4-FFF2-40B4-BE49-F238E27FC236}">
                <a16:creationId xmlns:a16="http://schemas.microsoft.com/office/drawing/2014/main" id="{4DBD64E2-236B-4F2E-A0BD-7AB06A40C6EB}"/>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7176" y="908050"/>
            <a:ext cx="9140825"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6">
            <a:extLst>
              <a:ext uri="{FF2B5EF4-FFF2-40B4-BE49-F238E27FC236}">
                <a16:creationId xmlns:a16="http://schemas.microsoft.com/office/drawing/2014/main" id="{328CDA1B-B3C5-42E0-8DD0-32827C0D9CF5}"/>
              </a:ext>
            </a:extLst>
          </p:cNvPr>
          <p:cNvSpPr>
            <a:spLocks noChangeArrowheads="1"/>
          </p:cNvSpPr>
          <p:nvPr/>
        </p:nvSpPr>
        <p:spPr bwMode="auto">
          <a:xfrm>
            <a:off x="13682663" y="-322263"/>
            <a:ext cx="18415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7" name="Rectangle 4">
            <a:extLst>
              <a:ext uri="{FF2B5EF4-FFF2-40B4-BE49-F238E27FC236}">
                <a16:creationId xmlns:a16="http://schemas.microsoft.com/office/drawing/2014/main" id="{977D7B67-BAC6-47EE-9615-6FB243597E9F}"/>
              </a:ext>
            </a:extLst>
          </p:cNvPr>
          <p:cNvSpPr txBox="1">
            <a:spLocks noChangeArrowheads="1"/>
          </p:cNvSpPr>
          <p:nvPr/>
        </p:nvSpPr>
        <p:spPr bwMode="auto">
          <a:xfrm>
            <a:off x="1524000" y="0"/>
            <a:ext cx="8915400" cy="908050"/>
          </a:xfrm>
          <a:prstGeom prst="rect">
            <a:avLst/>
          </a:prstGeom>
          <a:noFill/>
          <a:ln w="9525">
            <a:noFill/>
            <a:miter lim="800000"/>
            <a:headEnd/>
            <a:tailEnd/>
          </a:ln>
        </p:spPr>
        <p:txBody>
          <a:bodyPr lIns="92075" tIns="46038" rIns="92075" bIns="46038" anchor="ctr"/>
          <a:lstStyle/>
          <a:p>
            <a:pPr algn="ctr">
              <a:defRPr/>
            </a:pPr>
            <a:r>
              <a:rPr lang="en-US" sz="2000" b="1" dirty="0">
                <a:solidFill>
                  <a:schemeClr val="tx2">
                    <a:lumMod val="40000"/>
                    <a:lumOff val="60000"/>
                  </a:schemeClr>
                </a:solidFill>
                <a:latin typeface="Arial" charset="0"/>
                <a:ea typeface="ＭＳ Ｐゴシック" charset="-128"/>
              </a:rPr>
              <a:t>Introduction</a:t>
            </a:r>
            <a:r>
              <a:rPr lang="en-US" sz="2000" b="1" dirty="0">
                <a:solidFill>
                  <a:srgbClr val="000080"/>
                </a:solidFill>
                <a:latin typeface="Arial" charset="0"/>
                <a:ea typeface="ＭＳ Ｐゴシック" charset="-128"/>
              </a:rPr>
              <a:t>   </a:t>
            </a:r>
            <a:r>
              <a:rPr lang="en-US" sz="2000" b="1" dirty="0">
                <a:solidFill>
                  <a:schemeClr val="tx2">
                    <a:lumMod val="40000"/>
                    <a:lumOff val="60000"/>
                  </a:schemeClr>
                </a:solidFill>
                <a:latin typeface="Arial" charset="0"/>
                <a:ea typeface="ＭＳ Ｐゴシック" charset="-128"/>
              </a:rPr>
              <a:t>•   Objectives   •   Methods   •   Results   •   </a:t>
            </a:r>
            <a:r>
              <a:rPr lang="en-US" sz="2000" b="1" dirty="0">
                <a:solidFill>
                  <a:srgbClr val="000080"/>
                </a:solidFill>
                <a:latin typeface="Arial" charset="0"/>
                <a:ea typeface="ＭＳ Ｐゴシック" charset="-128"/>
              </a:rPr>
              <a:t>Discussion</a:t>
            </a:r>
            <a:endParaRPr lang="en-US" sz="2000" b="1" kern="0" dirty="0">
              <a:solidFill>
                <a:srgbClr val="000080"/>
              </a:solidFill>
            </a:endParaRPr>
          </a:p>
        </p:txBody>
      </p:sp>
      <p:sp>
        <p:nvSpPr>
          <p:cNvPr id="10" name="Rectangle 4">
            <a:extLst>
              <a:ext uri="{FF2B5EF4-FFF2-40B4-BE49-F238E27FC236}">
                <a16:creationId xmlns:a16="http://schemas.microsoft.com/office/drawing/2014/main" id="{5B8349C1-FADA-4CA9-AAA1-A919658E1D7C}"/>
              </a:ext>
            </a:extLst>
          </p:cNvPr>
          <p:cNvSpPr txBox="1">
            <a:spLocks noChangeArrowheads="1"/>
          </p:cNvSpPr>
          <p:nvPr/>
        </p:nvSpPr>
        <p:spPr bwMode="auto">
          <a:xfrm>
            <a:off x="1819274" y="1007630"/>
            <a:ext cx="8751277" cy="908050"/>
          </a:xfrm>
          <a:prstGeom prst="rect">
            <a:avLst/>
          </a:prstGeom>
          <a:noFill/>
          <a:ln w="9525">
            <a:noFill/>
            <a:miter lim="800000"/>
            <a:headEnd/>
            <a:tailEnd/>
          </a:ln>
        </p:spPr>
        <p:txBody>
          <a:bodyPr lIns="92075" tIns="46038" rIns="92075" bIns="46038" anchor="ctr"/>
          <a:lstStyle/>
          <a:p>
            <a:pPr>
              <a:defRPr/>
            </a:pPr>
            <a:r>
              <a:rPr lang="en-US" sz="2800" b="1" dirty="0">
                <a:solidFill>
                  <a:srgbClr val="000080"/>
                </a:solidFill>
                <a:latin typeface="Arial" charset="0"/>
                <a:ea typeface="ＭＳ Ｐゴシック" charset="-128"/>
              </a:rPr>
              <a:t>Results</a:t>
            </a:r>
            <a:endParaRPr lang="en-US" sz="2400" b="1" dirty="0">
              <a:solidFill>
                <a:srgbClr val="000080"/>
              </a:solidFill>
              <a:latin typeface="Arial" charset="0"/>
              <a:ea typeface="ＭＳ Ｐゴシック" charset="-128"/>
            </a:endParaRPr>
          </a:p>
        </p:txBody>
      </p:sp>
      <p:sp>
        <p:nvSpPr>
          <p:cNvPr id="16" name="TextBox 1">
            <a:extLst>
              <a:ext uri="{FF2B5EF4-FFF2-40B4-BE49-F238E27FC236}">
                <a16:creationId xmlns:a16="http://schemas.microsoft.com/office/drawing/2014/main" id="{13CC3CC9-F947-40CD-8770-AF04D176241D}"/>
              </a:ext>
            </a:extLst>
          </p:cNvPr>
          <p:cNvSpPr txBox="1">
            <a:spLocks noChangeArrowheads="1"/>
          </p:cNvSpPr>
          <p:nvPr/>
        </p:nvSpPr>
        <p:spPr bwMode="auto">
          <a:xfrm>
            <a:off x="1892790" y="1735204"/>
            <a:ext cx="4520710" cy="4875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8001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2001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266700" indent="-266700"/>
            <a:r>
              <a:rPr lang="en-GB" sz="2000" dirty="0"/>
              <a:t>Friends smoking largely unchanged over time</a:t>
            </a:r>
          </a:p>
          <a:p>
            <a:pPr marL="266700" indent="-266700"/>
            <a:r>
              <a:rPr lang="en-GB" sz="2000" dirty="0"/>
              <a:t>General shift to less anti-smoking injunctive norms from ~2007</a:t>
            </a:r>
          </a:p>
          <a:p>
            <a:pPr marL="266700" indent="-266700"/>
            <a:endParaRPr lang="en-GB" sz="1800" dirty="0"/>
          </a:p>
          <a:p>
            <a:pPr marL="266700" indent="-266700"/>
            <a:endParaRPr lang="en-GB" sz="1100" dirty="0"/>
          </a:p>
          <a:p>
            <a:pPr marL="266700" indent="-266700"/>
            <a:r>
              <a:rPr lang="en-GB" sz="2000" dirty="0" err="1"/>
              <a:t>Smokefree</a:t>
            </a:r>
            <a:r>
              <a:rPr lang="en-GB" sz="1600" dirty="0"/>
              <a:t> fairly invisible, no longer societal problem</a:t>
            </a:r>
          </a:p>
          <a:p>
            <a:pPr marL="266700" indent="-266700"/>
            <a:r>
              <a:rPr lang="en-GB" sz="2000" dirty="0"/>
              <a:t>Smoking “no longer a public health priority”</a:t>
            </a:r>
          </a:p>
          <a:p>
            <a:pPr marL="266700" indent="-266700"/>
            <a:r>
              <a:rPr lang="en-GB" sz="2000" dirty="0"/>
              <a:t>Daily smokers only </a:t>
            </a:r>
            <a:r>
              <a:rPr lang="en-GB" sz="1600" dirty="0"/>
              <a:t>Lower SES, older, won’t/can’t quit, more isolated/marginalised</a:t>
            </a:r>
          </a:p>
          <a:p>
            <a:pPr marL="266700" indent="-266700"/>
            <a:r>
              <a:rPr lang="en-GB" sz="2000" dirty="0"/>
              <a:t>E-cigarettes “</a:t>
            </a:r>
            <a:r>
              <a:rPr lang="en-GB" sz="2000" dirty="0" err="1"/>
              <a:t>renormalising</a:t>
            </a:r>
            <a:r>
              <a:rPr lang="en-GB" sz="2000" dirty="0"/>
              <a:t>” smoking (?!?!?!)</a:t>
            </a:r>
          </a:p>
          <a:p>
            <a:pPr marL="101600" lvl="1" indent="0">
              <a:buNone/>
            </a:pPr>
            <a:endParaRPr lang="en-GB" sz="2000" dirty="0"/>
          </a:p>
        </p:txBody>
      </p:sp>
      <p:grpSp>
        <p:nvGrpSpPr>
          <p:cNvPr id="3" name="Group 2">
            <a:extLst>
              <a:ext uri="{FF2B5EF4-FFF2-40B4-BE49-F238E27FC236}">
                <a16:creationId xmlns:a16="http://schemas.microsoft.com/office/drawing/2014/main" id="{05E8C9E9-9CAC-400A-987B-66D98F37FE94}"/>
              </a:ext>
            </a:extLst>
          </p:cNvPr>
          <p:cNvGrpSpPr/>
          <p:nvPr/>
        </p:nvGrpSpPr>
        <p:grpSpPr>
          <a:xfrm>
            <a:off x="6619202" y="1131888"/>
            <a:ext cx="3958909" cy="5550680"/>
            <a:chOff x="7586115" y="1659889"/>
            <a:chExt cx="2982380" cy="4896131"/>
          </a:xfrm>
        </p:grpSpPr>
        <p:graphicFrame>
          <p:nvGraphicFramePr>
            <p:cNvPr id="17" name="Chart 16">
              <a:extLst>
                <a:ext uri="{FF2B5EF4-FFF2-40B4-BE49-F238E27FC236}">
                  <a16:creationId xmlns:a16="http://schemas.microsoft.com/office/drawing/2014/main" id="{94F231E1-2270-4E53-9D02-835961D7BE7A}"/>
                </a:ext>
              </a:extLst>
            </p:cNvPr>
            <p:cNvGraphicFramePr>
              <a:graphicFrameLocks/>
            </p:cNvGraphicFramePr>
            <p:nvPr>
              <p:extLst>
                <p:ext uri="{D42A27DB-BD31-4B8C-83A1-F6EECF244321}">
                  <p14:modId xmlns:p14="http://schemas.microsoft.com/office/powerpoint/2010/main" val="1737349058"/>
                </p:ext>
              </p:extLst>
            </p:nvPr>
          </p:nvGraphicFramePr>
          <p:xfrm>
            <a:off x="7586115" y="4504020"/>
            <a:ext cx="2969642" cy="2052000"/>
          </p:xfrm>
          <a:graphic>
            <a:graphicData uri="http://schemas.openxmlformats.org/drawingml/2006/chart">
              <c:chart xmlns:c="http://schemas.openxmlformats.org/drawingml/2006/chart" xmlns:r="http://schemas.openxmlformats.org/officeDocument/2006/relationships" r:id="rId5"/>
            </a:graphicData>
          </a:graphic>
        </p:graphicFrame>
        <p:cxnSp>
          <p:nvCxnSpPr>
            <p:cNvPr id="20" name="Straight Connector 19">
              <a:extLst>
                <a:ext uri="{FF2B5EF4-FFF2-40B4-BE49-F238E27FC236}">
                  <a16:creationId xmlns:a16="http://schemas.microsoft.com/office/drawing/2014/main" id="{89AA966B-9D57-4FCF-8659-C5460D4AF438}"/>
                </a:ext>
              </a:extLst>
            </p:cNvPr>
            <p:cNvCxnSpPr>
              <a:cxnSpLocks/>
            </p:cNvCxnSpPr>
            <p:nvPr/>
          </p:nvCxnSpPr>
          <p:spPr>
            <a:xfrm>
              <a:off x="8202198" y="5264312"/>
              <a:ext cx="2233510" cy="0"/>
            </a:xfrm>
            <a:prstGeom prst="line">
              <a:avLst/>
            </a:prstGeom>
            <a:ln w="12700">
              <a:solidFill>
                <a:schemeClr val="accent1"/>
              </a:solidFill>
              <a:prstDash val="dash"/>
            </a:ln>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FDB5EC02-FFF7-4F08-89C2-5BD9DCADE3F3}"/>
                </a:ext>
              </a:extLst>
            </p:cNvPr>
            <p:cNvCxnSpPr>
              <a:cxnSpLocks/>
            </p:cNvCxnSpPr>
            <p:nvPr/>
          </p:nvCxnSpPr>
          <p:spPr>
            <a:xfrm>
              <a:off x="8208969" y="3807555"/>
              <a:ext cx="2233510" cy="0"/>
            </a:xfrm>
            <a:prstGeom prst="line">
              <a:avLst/>
            </a:prstGeom>
            <a:ln w="12700">
              <a:solidFill>
                <a:schemeClr val="accent1"/>
              </a:solidFill>
              <a:prstDash val="dash"/>
            </a:ln>
          </p:spPr>
          <p:style>
            <a:lnRef idx="1">
              <a:schemeClr val="accent2"/>
            </a:lnRef>
            <a:fillRef idx="0">
              <a:schemeClr val="accent2"/>
            </a:fillRef>
            <a:effectRef idx="0">
              <a:schemeClr val="accent2"/>
            </a:effectRef>
            <a:fontRef idx="minor">
              <a:schemeClr val="tx1"/>
            </a:fontRef>
          </p:style>
        </p:cxnSp>
        <p:graphicFrame>
          <p:nvGraphicFramePr>
            <p:cNvPr id="18" name="Chart 17">
              <a:extLst>
                <a:ext uri="{FF2B5EF4-FFF2-40B4-BE49-F238E27FC236}">
                  <a16:creationId xmlns:a16="http://schemas.microsoft.com/office/drawing/2014/main" id="{A228A3B1-2FEA-421F-9796-8D516517EC94}"/>
                </a:ext>
              </a:extLst>
            </p:cNvPr>
            <p:cNvGraphicFramePr>
              <a:graphicFrameLocks/>
            </p:cNvGraphicFramePr>
            <p:nvPr>
              <p:extLst/>
            </p:nvPr>
          </p:nvGraphicFramePr>
          <p:xfrm>
            <a:off x="7597981" y="1659889"/>
            <a:ext cx="2970000" cy="136494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C3A2B846-90C7-4F3E-B383-E62CEBB68EE7}"/>
                </a:ext>
              </a:extLst>
            </p:cNvPr>
            <p:cNvGraphicFramePr>
              <a:graphicFrameLocks/>
            </p:cNvGraphicFramePr>
            <p:nvPr>
              <p:extLst/>
            </p:nvPr>
          </p:nvGraphicFramePr>
          <p:xfrm>
            <a:off x="7598495" y="3018861"/>
            <a:ext cx="2970000" cy="1440000"/>
          </p:xfrm>
          <a:graphic>
            <a:graphicData uri="http://schemas.openxmlformats.org/drawingml/2006/chart">
              <c:chart xmlns:c="http://schemas.openxmlformats.org/drawingml/2006/chart" xmlns:r="http://schemas.openxmlformats.org/officeDocument/2006/relationships" r:id="rId7"/>
            </a:graphicData>
          </a:graphic>
        </p:graphicFrame>
        <p:sp>
          <p:nvSpPr>
            <p:cNvPr id="2" name="TextBox 1">
              <a:extLst>
                <a:ext uri="{FF2B5EF4-FFF2-40B4-BE49-F238E27FC236}">
                  <a16:creationId xmlns:a16="http://schemas.microsoft.com/office/drawing/2014/main" id="{26881AAD-4BF3-4F0C-8F9E-8C72BDDC2EC7}"/>
                </a:ext>
              </a:extLst>
            </p:cNvPr>
            <p:cNvSpPr txBox="1"/>
            <p:nvPr/>
          </p:nvSpPr>
          <p:spPr>
            <a:xfrm>
              <a:off x="8313884" y="1759347"/>
              <a:ext cx="1985326" cy="276999"/>
            </a:xfrm>
            <a:prstGeom prst="rect">
              <a:avLst/>
            </a:prstGeom>
            <a:noFill/>
          </p:spPr>
          <p:txBody>
            <a:bodyPr wrap="square" rtlCol="0">
              <a:spAutoFit/>
            </a:bodyPr>
            <a:lstStyle/>
            <a:p>
              <a:pPr algn="ctr"/>
              <a:r>
                <a:rPr lang="en-GB" sz="1200" dirty="0"/>
                <a:t>Over half of friends smoke</a:t>
              </a:r>
            </a:p>
          </p:txBody>
        </p:sp>
        <p:graphicFrame>
          <p:nvGraphicFramePr>
            <p:cNvPr id="15" name="Chart 14">
              <a:extLst>
                <a:ext uri="{FF2B5EF4-FFF2-40B4-BE49-F238E27FC236}">
                  <a16:creationId xmlns:a16="http://schemas.microsoft.com/office/drawing/2014/main" id="{02FCBE1C-0D93-4ACB-8949-6B2CBD2FC4BA}"/>
                </a:ext>
              </a:extLst>
            </p:cNvPr>
            <p:cNvGraphicFramePr>
              <a:graphicFrameLocks/>
            </p:cNvGraphicFramePr>
            <p:nvPr>
              <p:extLst/>
            </p:nvPr>
          </p:nvGraphicFramePr>
          <p:xfrm>
            <a:off x="7593797" y="4449858"/>
            <a:ext cx="2970000" cy="1440000"/>
          </p:xfrm>
          <a:graphic>
            <a:graphicData uri="http://schemas.openxmlformats.org/drawingml/2006/chart">
              <c:chart xmlns:c="http://schemas.openxmlformats.org/drawingml/2006/chart" xmlns:r="http://schemas.openxmlformats.org/officeDocument/2006/relationships" r:id="rId8"/>
            </a:graphicData>
          </a:graphic>
        </p:graphicFrame>
        <p:sp>
          <p:nvSpPr>
            <p:cNvPr id="21" name="TextBox 20">
              <a:extLst>
                <a:ext uri="{FF2B5EF4-FFF2-40B4-BE49-F238E27FC236}">
                  <a16:creationId xmlns:a16="http://schemas.microsoft.com/office/drawing/2014/main" id="{23BF78D1-9FAE-49E2-A451-62411C0E5A95}"/>
                </a:ext>
              </a:extLst>
            </p:cNvPr>
            <p:cNvSpPr txBox="1"/>
            <p:nvPr/>
          </p:nvSpPr>
          <p:spPr>
            <a:xfrm>
              <a:off x="8313884" y="3007128"/>
              <a:ext cx="1985326" cy="461665"/>
            </a:xfrm>
            <a:prstGeom prst="rect">
              <a:avLst/>
            </a:prstGeom>
            <a:noFill/>
          </p:spPr>
          <p:txBody>
            <a:bodyPr wrap="square" rtlCol="0">
              <a:spAutoFit/>
            </a:bodyPr>
            <a:lstStyle/>
            <a:p>
              <a:pPr algn="ctr"/>
              <a:r>
                <a:rPr lang="en-GB" sz="1200" dirty="0"/>
                <a:t>People important to you approve of smoking</a:t>
              </a:r>
            </a:p>
          </p:txBody>
        </p:sp>
        <p:cxnSp>
          <p:nvCxnSpPr>
            <p:cNvPr id="25" name="Straight Connector 24">
              <a:extLst>
                <a:ext uri="{FF2B5EF4-FFF2-40B4-BE49-F238E27FC236}">
                  <a16:creationId xmlns:a16="http://schemas.microsoft.com/office/drawing/2014/main" id="{4D16F56B-E4D7-4A20-B7E4-1948CE128B43}"/>
                </a:ext>
              </a:extLst>
            </p:cNvPr>
            <p:cNvCxnSpPr>
              <a:cxnSpLocks/>
            </p:cNvCxnSpPr>
            <p:nvPr/>
          </p:nvCxnSpPr>
          <p:spPr>
            <a:xfrm>
              <a:off x="8227466" y="5171373"/>
              <a:ext cx="2233510" cy="0"/>
            </a:xfrm>
            <a:prstGeom prst="line">
              <a:avLst/>
            </a:prstGeom>
            <a:ln w="12700">
              <a:solidFill>
                <a:schemeClr val="accent1"/>
              </a:solidFill>
              <a:prstDash val="dash"/>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CAB45629-6E77-4D50-874E-7995A1C0A774}"/>
                </a:ext>
              </a:extLst>
            </p:cNvPr>
            <p:cNvCxnSpPr>
              <a:cxnSpLocks/>
            </p:cNvCxnSpPr>
            <p:nvPr/>
          </p:nvCxnSpPr>
          <p:spPr>
            <a:xfrm>
              <a:off x="8199137" y="3620517"/>
              <a:ext cx="2233510" cy="0"/>
            </a:xfrm>
            <a:prstGeom prst="line">
              <a:avLst/>
            </a:prstGeom>
            <a:ln w="12700">
              <a:solidFill>
                <a:schemeClr val="accent1"/>
              </a:solidFill>
              <a:prstDash val="dash"/>
            </a:ln>
          </p:spPr>
          <p:style>
            <a:lnRef idx="1">
              <a:schemeClr val="accent2"/>
            </a:lnRef>
            <a:fillRef idx="0">
              <a:schemeClr val="accent2"/>
            </a:fillRef>
            <a:effectRef idx="0">
              <a:schemeClr val="accent2"/>
            </a:effectRef>
            <a:fontRef idx="minor">
              <a:schemeClr val="tx1"/>
            </a:fontRef>
          </p:style>
        </p:cxnSp>
        <p:sp>
          <p:nvSpPr>
            <p:cNvPr id="29" name="TextBox 28">
              <a:extLst>
                <a:ext uri="{FF2B5EF4-FFF2-40B4-BE49-F238E27FC236}">
                  <a16:creationId xmlns:a16="http://schemas.microsoft.com/office/drawing/2014/main" id="{D9F566FB-C8BF-4DF6-8542-B2B733B8E140}"/>
                </a:ext>
              </a:extLst>
            </p:cNvPr>
            <p:cNvSpPr txBox="1"/>
            <p:nvPr/>
          </p:nvSpPr>
          <p:spPr>
            <a:xfrm>
              <a:off x="8235671" y="4382769"/>
              <a:ext cx="1985326" cy="276999"/>
            </a:xfrm>
            <a:prstGeom prst="rect">
              <a:avLst/>
            </a:prstGeom>
            <a:noFill/>
          </p:spPr>
          <p:txBody>
            <a:bodyPr wrap="square" rtlCol="0">
              <a:spAutoFit/>
            </a:bodyPr>
            <a:lstStyle/>
            <a:p>
              <a:pPr algn="ctr"/>
              <a:r>
                <a:rPr lang="en-GB" sz="1200" dirty="0"/>
                <a:t>Society approves of smoking</a:t>
              </a:r>
            </a:p>
          </p:txBody>
        </p:sp>
        <p:cxnSp>
          <p:nvCxnSpPr>
            <p:cNvPr id="30" name="Straight Connector 29">
              <a:extLst>
                <a:ext uri="{FF2B5EF4-FFF2-40B4-BE49-F238E27FC236}">
                  <a16:creationId xmlns:a16="http://schemas.microsoft.com/office/drawing/2014/main" id="{91C683CF-8478-4FBD-8823-AA901FA55E20}"/>
                </a:ext>
              </a:extLst>
            </p:cNvPr>
            <p:cNvCxnSpPr>
              <a:cxnSpLocks/>
            </p:cNvCxnSpPr>
            <p:nvPr/>
          </p:nvCxnSpPr>
          <p:spPr>
            <a:xfrm>
              <a:off x="8227466" y="2434011"/>
              <a:ext cx="2233510" cy="0"/>
            </a:xfrm>
            <a:prstGeom prst="line">
              <a:avLst/>
            </a:prstGeom>
            <a:ln w="12700">
              <a:solidFill>
                <a:schemeClr val="accent1"/>
              </a:solidFill>
              <a:prstDash val="dash"/>
            </a:ln>
          </p:spPr>
          <p:style>
            <a:lnRef idx="1">
              <a:schemeClr val="accent2"/>
            </a:lnRef>
            <a:fillRef idx="0">
              <a:schemeClr val="accent2"/>
            </a:fillRef>
            <a:effectRef idx="0">
              <a:schemeClr val="accent2"/>
            </a:effectRef>
            <a:fontRef idx="minor">
              <a:schemeClr val="tx1"/>
            </a:fontRef>
          </p:style>
        </p:cxnSp>
      </p:grpSp>
      <p:sp>
        <p:nvSpPr>
          <p:cNvPr id="4" name="Rectangle 3">
            <a:extLst>
              <a:ext uri="{FF2B5EF4-FFF2-40B4-BE49-F238E27FC236}">
                <a16:creationId xmlns:a16="http://schemas.microsoft.com/office/drawing/2014/main" id="{9966D4D5-2C00-408A-AB8D-973A210BF0F4}"/>
              </a:ext>
            </a:extLst>
          </p:cNvPr>
          <p:cNvSpPr/>
          <p:nvPr/>
        </p:nvSpPr>
        <p:spPr>
          <a:xfrm>
            <a:off x="6743700" y="4294839"/>
            <a:ext cx="3691688" cy="16198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9BF31952-E8DD-4B04-B285-22D198B299D2}"/>
              </a:ext>
            </a:extLst>
          </p:cNvPr>
          <p:cNvSpPr/>
          <p:nvPr/>
        </p:nvSpPr>
        <p:spPr>
          <a:xfrm>
            <a:off x="6743700" y="2633122"/>
            <a:ext cx="3691688" cy="19132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4">
            <a:extLst>
              <a:ext uri="{FF2B5EF4-FFF2-40B4-BE49-F238E27FC236}">
                <a16:creationId xmlns:a16="http://schemas.microsoft.com/office/drawing/2014/main" id="{FE57E6B6-A1D7-47D1-AB9D-66C33CAAB566}"/>
              </a:ext>
            </a:extLst>
          </p:cNvPr>
          <p:cNvSpPr txBox="1">
            <a:spLocks noChangeArrowheads="1"/>
          </p:cNvSpPr>
          <p:nvPr/>
        </p:nvSpPr>
        <p:spPr bwMode="auto">
          <a:xfrm>
            <a:off x="1812397" y="2922129"/>
            <a:ext cx="8751277" cy="908050"/>
          </a:xfrm>
          <a:prstGeom prst="rect">
            <a:avLst/>
          </a:prstGeom>
          <a:noFill/>
          <a:ln w="9525">
            <a:noFill/>
            <a:miter lim="800000"/>
            <a:headEnd/>
            <a:tailEnd/>
          </a:ln>
        </p:spPr>
        <p:txBody>
          <a:bodyPr lIns="92075" tIns="46038" rIns="92075" bIns="46038" anchor="ctr"/>
          <a:lstStyle/>
          <a:p>
            <a:pPr>
              <a:defRPr/>
            </a:pPr>
            <a:r>
              <a:rPr lang="en-US" sz="2800" b="1" dirty="0">
                <a:solidFill>
                  <a:srgbClr val="000080"/>
                </a:solidFill>
                <a:latin typeface="Arial" charset="0"/>
                <a:ea typeface="ＭＳ Ｐゴシック" charset="-128"/>
              </a:rPr>
              <a:t>Possible explanations</a:t>
            </a:r>
          </a:p>
        </p:txBody>
      </p:sp>
    </p:spTree>
    <p:extLst>
      <p:ext uri="{BB962C8B-B14F-4D97-AF65-F5344CB8AC3E}">
        <p14:creationId xmlns:p14="http://schemas.microsoft.com/office/powerpoint/2010/main" val="19177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
            <a:extLst>
              <a:ext uri="{FF2B5EF4-FFF2-40B4-BE49-F238E27FC236}">
                <a16:creationId xmlns:a16="http://schemas.microsoft.com/office/drawing/2014/main" id="{DBE93EEA-3FCA-4003-A064-AB67AACBFA0B}"/>
              </a:ext>
            </a:extLst>
          </p:cNvPr>
          <p:cNvGrpSpPr>
            <a:grpSpLocks/>
          </p:cNvGrpSpPr>
          <p:nvPr/>
        </p:nvGrpSpPr>
        <p:grpSpPr bwMode="auto">
          <a:xfrm>
            <a:off x="1524000" y="0"/>
            <a:ext cx="9144000" cy="6858000"/>
            <a:chOff x="0" y="0"/>
            <a:chExt cx="9144000" cy="6858000"/>
          </a:xfrm>
        </p:grpSpPr>
        <p:pic>
          <p:nvPicPr>
            <p:cNvPr id="5128" name="Picture 2">
              <a:extLst>
                <a:ext uri="{FF2B5EF4-FFF2-40B4-BE49-F238E27FC236}">
                  <a16:creationId xmlns:a16="http://schemas.microsoft.com/office/drawing/2014/main" id="{480A5720-4F91-4E3F-A1B1-D5258492E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5" descr="ITC logo final.TIFF">
              <a:extLst>
                <a:ext uri="{FF2B5EF4-FFF2-40B4-BE49-F238E27FC236}">
                  <a16:creationId xmlns:a16="http://schemas.microsoft.com/office/drawing/2014/main" id="{3B6BDEAD-CC54-4C3F-99DE-00437CE66C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63172" y="5802745"/>
              <a:ext cx="1257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3" name="Slide Number Placeholder 3">
            <a:extLst>
              <a:ext uri="{FF2B5EF4-FFF2-40B4-BE49-F238E27FC236}">
                <a16:creationId xmlns:a16="http://schemas.microsoft.com/office/drawing/2014/main" id="{110DD5D1-F9E3-4603-8DF2-B0783AA2C2A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38EAF59-A859-44D8-8839-79EE4AD12AC7}" type="slidenum">
              <a:rPr lang="en-US" altLang="en-US" sz="1400">
                <a:solidFill>
                  <a:srgbClr val="011893"/>
                </a:solidFill>
              </a:rPr>
              <a:pPr>
                <a:spcBef>
                  <a:spcPct val="0"/>
                </a:spcBef>
                <a:buFontTx/>
                <a:buNone/>
              </a:pPr>
              <a:t>5</a:t>
            </a:fld>
            <a:endParaRPr lang="en-US" altLang="en-US" sz="1400">
              <a:solidFill>
                <a:srgbClr val="011893"/>
              </a:solidFill>
            </a:endParaRPr>
          </a:p>
        </p:txBody>
      </p:sp>
      <p:pic>
        <p:nvPicPr>
          <p:cNvPr id="5124" name="Picture 5">
            <a:extLst>
              <a:ext uri="{FF2B5EF4-FFF2-40B4-BE49-F238E27FC236}">
                <a16:creationId xmlns:a16="http://schemas.microsoft.com/office/drawing/2014/main" id="{4DBD64E2-236B-4F2E-A0BD-7AB06A40C6EB}"/>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7176" y="908050"/>
            <a:ext cx="9140825"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6">
            <a:extLst>
              <a:ext uri="{FF2B5EF4-FFF2-40B4-BE49-F238E27FC236}">
                <a16:creationId xmlns:a16="http://schemas.microsoft.com/office/drawing/2014/main" id="{328CDA1B-B3C5-42E0-8DD0-32827C0D9CF5}"/>
              </a:ext>
            </a:extLst>
          </p:cNvPr>
          <p:cNvSpPr>
            <a:spLocks noChangeArrowheads="1"/>
          </p:cNvSpPr>
          <p:nvPr/>
        </p:nvSpPr>
        <p:spPr bwMode="auto">
          <a:xfrm>
            <a:off x="13682663" y="-322263"/>
            <a:ext cx="18415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7" name="Rectangle 4">
            <a:extLst>
              <a:ext uri="{FF2B5EF4-FFF2-40B4-BE49-F238E27FC236}">
                <a16:creationId xmlns:a16="http://schemas.microsoft.com/office/drawing/2014/main" id="{977D7B67-BAC6-47EE-9615-6FB243597E9F}"/>
              </a:ext>
            </a:extLst>
          </p:cNvPr>
          <p:cNvSpPr txBox="1">
            <a:spLocks noChangeArrowheads="1"/>
          </p:cNvSpPr>
          <p:nvPr/>
        </p:nvSpPr>
        <p:spPr bwMode="auto">
          <a:xfrm>
            <a:off x="1524000" y="0"/>
            <a:ext cx="8915400" cy="908050"/>
          </a:xfrm>
          <a:prstGeom prst="rect">
            <a:avLst/>
          </a:prstGeom>
          <a:noFill/>
          <a:ln w="9525">
            <a:noFill/>
            <a:miter lim="800000"/>
            <a:headEnd/>
            <a:tailEnd/>
          </a:ln>
        </p:spPr>
        <p:txBody>
          <a:bodyPr lIns="92075" tIns="46038" rIns="92075" bIns="46038" anchor="ctr"/>
          <a:lstStyle/>
          <a:p>
            <a:pPr algn="ctr">
              <a:defRPr/>
            </a:pPr>
            <a:r>
              <a:rPr lang="en-US" sz="2000" b="1" dirty="0">
                <a:solidFill>
                  <a:schemeClr val="tx2">
                    <a:lumMod val="40000"/>
                    <a:lumOff val="60000"/>
                  </a:schemeClr>
                </a:solidFill>
                <a:latin typeface="Arial" charset="0"/>
                <a:ea typeface="ＭＳ Ｐゴシック" charset="-128"/>
              </a:rPr>
              <a:t>Introduction</a:t>
            </a:r>
            <a:r>
              <a:rPr lang="en-US" sz="2000" b="1" dirty="0">
                <a:solidFill>
                  <a:srgbClr val="000080"/>
                </a:solidFill>
                <a:latin typeface="Arial" charset="0"/>
                <a:ea typeface="ＭＳ Ｐゴシック" charset="-128"/>
              </a:rPr>
              <a:t>   </a:t>
            </a:r>
            <a:r>
              <a:rPr lang="en-US" sz="2000" b="1" dirty="0">
                <a:solidFill>
                  <a:schemeClr val="tx2">
                    <a:lumMod val="40000"/>
                    <a:lumOff val="60000"/>
                  </a:schemeClr>
                </a:solidFill>
                <a:latin typeface="Arial" charset="0"/>
                <a:ea typeface="ＭＳ Ｐゴシック" charset="-128"/>
              </a:rPr>
              <a:t>•   Objectives   •   Methods   •   Results   •   </a:t>
            </a:r>
            <a:r>
              <a:rPr lang="en-US" sz="2000" b="1" dirty="0">
                <a:solidFill>
                  <a:srgbClr val="000080"/>
                </a:solidFill>
                <a:latin typeface="Arial" charset="0"/>
                <a:ea typeface="ＭＳ Ｐゴシック" charset="-128"/>
              </a:rPr>
              <a:t>Discussion</a:t>
            </a:r>
            <a:endParaRPr lang="en-US" sz="2000" b="1" kern="0" dirty="0">
              <a:solidFill>
                <a:srgbClr val="000080"/>
              </a:solidFill>
            </a:endParaRPr>
          </a:p>
        </p:txBody>
      </p:sp>
      <p:sp>
        <p:nvSpPr>
          <p:cNvPr id="10" name="Rectangle 4">
            <a:extLst>
              <a:ext uri="{FF2B5EF4-FFF2-40B4-BE49-F238E27FC236}">
                <a16:creationId xmlns:a16="http://schemas.microsoft.com/office/drawing/2014/main" id="{5B8349C1-FADA-4CA9-AAA1-A919658E1D7C}"/>
              </a:ext>
            </a:extLst>
          </p:cNvPr>
          <p:cNvSpPr txBox="1">
            <a:spLocks noChangeArrowheads="1"/>
          </p:cNvSpPr>
          <p:nvPr/>
        </p:nvSpPr>
        <p:spPr bwMode="auto">
          <a:xfrm>
            <a:off x="1819274" y="1007630"/>
            <a:ext cx="8751277" cy="908050"/>
          </a:xfrm>
          <a:prstGeom prst="rect">
            <a:avLst/>
          </a:prstGeom>
          <a:noFill/>
          <a:ln w="9525">
            <a:noFill/>
            <a:miter lim="800000"/>
            <a:headEnd/>
            <a:tailEnd/>
          </a:ln>
        </p:spPr>
        <p:txBody>
          <a:bodyPr lIns="92075" tIns="46038" rIns="92075" bIns="46038" anchor="ctr"/>
          <a:lstStyle/>
          <a:p>
            <a:pPr>
              <a:defRPr/>
            </a:pPr>
            <a:r>
              <a:rPr lang="en-US" sz="2800" b="1" dirty="0">
                <a:solidFill>
                  <a:srgbClr val="000080"/>
                </a:solidFill>
                <a:latin typeface="Arial" charset="0"/>
                <a:ea typeface="ＭＳ Ｐゴシック" charset="-128"/>
              </a:rPr>
              <a:t>Implications and avenues for future research</a:t>
            </a:r>
          </a:p>
        </p:txBody>
      </p:sp>
      <p:sp>
        <p:nvSpPr>
          <p:cNvPr id="16" name="TextBox 1">
            <a:extLst>
              <a:ext uri="{FF2B5EF4-FFF2-40B4-BE49-F238E27FC236}">
                <a16:creationId xmlns:a16="http://schemas.microsoft.com/office/drawing/2014/main" id="{13CC3CC9-F947-40CD-8770-AF04D176241D}"/>
              </a:ext>
            </a:extLst>
          </p:cNvPr>
          <p:cNvSpPr txBox="1">
            <a:spLocks noChangeArrowheads="1"/>
          </p:cNvSpPr>
          <p:nvPr/>
        </p:nvSpPr>
        <p:spPr bwMode="auto">
          <a:xfrm>
            <a:off x="1892789" y="1824104"/>
            <a:ext cx="8362255" cy="388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8001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2001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indent="0">
              <a:buNone/>
            </a:pPr>
            <a:r>
              <a:rPr lang="en-GB" sz="2000" dirty="0"/>
              <a:t>No convincing explanation for trends. Perhaps not just one?</a:t>
            </a:r>
          </a:p>
          <a:p>
            <a:pPr marL="0" indent="0">
              <a:buNone/>
            </a:pPr>
            <a:endParaRPr lang="en-GB" sz="2000" dirty="0"/>
          </a:p>
          <a:p>
            <a:pPr marL="0" indent="0">
              <a:buNone/>
            </a:pPr>
            <a:r>
              <a:rPr lang="en-GB" sz="2000" dirty="0"/>
              <a:t>Why do these trends matter?</a:t>
            </a:r>
          </a:p>
          <a:p>
            <a:pPr marL="452438" indent="-187325"/>
            <a:r>
              <a:rPr lang="en-GB" sz="1800" dirty="0"/>
              <a:t>Threat to tobacco control efforts?</a:t>
            </a:r>
          </a:p>
          <a:p>
            <a:pPr marL="452438" indent="-187325"/>
            <a:r>
              <a:rPr lang="en-GB" sz="1800" dirty="0"/>
              <a:t>Norms ≠ prevalence – friend smoking unchanged</a:t>
            </a:r>
          </a:p>
          <a:p>
            <a:pPr marL="452438" indent="-187325"/>
            <a:r>
              <a:rPr lang="en-GB" sz="1800" dirty="0"/>
              <a:t>Smoking prevalence decreasing</a:t>
            </a:r>
          </a:p>
          <a:p>
            <a:pPr marL="452438" indent="-187325"/>
            <a:endParaRPr lang="en-GB" sz="1800" dirty="0"/>
          </a:p>
          <a:p>
            <a:pPr marL="0" indent="0">
              <a:buNone/>
            </a:pPr>
            <a:r>
              <a:rPr lang="en-GB" sz="2000" dirty="0"/>
              <a:t>Recent trends? ITC 2016 available, but changes in sample and measures</a:t>
            </a:r>
          </a:p>
          <a:p>
            <a:pPr marL="0" indent="0">
              <a:buNone/>
            </a:pPr>
            <a:endParaRPr lang="en-GB" sz="2000" dirty="0"/>
          </a:p>
          <a:p>
            <a:pPr marL="0" indent="0">
              <a:buNone/>
            </a:pPr>
            <a:r>
              <a:rPr lang="en-GB" sz="2000" dirty="0"/>
              <a:t>What about non-daily smokers? Non-smokers? Youth?</a:t>
            </a:r>
          </a:p>
        </p:txBody>
      </p:sp>
    </p:spTree>
    <p:extLst>
      <p:ext uri="{BB962C8B-B14F-4D97-AF65-F5344CB8AC3E}">
        <p14:creationId xmlns:p14="http://schemas.microsoft.com/office/powerpoint/2010/main" val="54345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a:extLst>
              <a:ext uri="{FF2B5EF4-FFF2-40B4-BE49-F238E27FC236}">
                <a16:creationId xmlns:a16="http://schemas.microsoft.com/office/drawing/2014/main" id="{6084BA0C-F26E-43BE-AE3E-449765EBD82D}"/>
              </a:ext>
            </a:extLst>
          </p:cNvPr>
          <p:cNvGrpSpPr>
            <a:grpSpLocks/>
          </p:cNvGrpSpPr>
          <p:nvPr/>
        </p:nvGrpSpPr>
        <p:grpSpPr bwMode="auto">
          <a:xfrm>
            <a:off x="1524000" y="0"/>
            <a:ext cx="9144000" cy="6858000"/>
            <a:chOff x="0" y="0"/>
            <a:chExt cx="9144000" cy="6858000"/>
          </a:xfrm>
        </p:grpSpPr>
        <p:pic>
          <p:nvPicPr>
            <p:cNvPr id="7" name="Picture 2">
              <a:extLst>
                <a:ext uri="{FF2B5EF4-FFF2-40B4-BE49-F238E27FC236}">
                  <a16:creationId xmlns:a16="http://schemas.microsoft.com/office/drawing/2014/main" id="{2FDDB6AC-0D09-4F3F-8336-444FFFAA6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ITC logo final.TIFF">
              <a:extLst>
                <a:ext uri="{FF2B5EF4-FFF2-40B4-BE49-F238E27FC236}">
                  <a16:creationId xmlns:a16="http://schemas.microsoft.com/office/drawing/2014/main" id="{591F89C2-5467-4242-B215-109C7134EBC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63172" y="5802745"/>
              <a:ext cx="1257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70" name="Picture 2">
            <a:extLst>
              <a:ext uri="{FF2B5EF4-FFF2-40B4-BE49-F238E27FC236}">
                <a16:creationId xmlns:a16="http://schemas.microsoft.com/office/drawing/2014/main" id="{933DA485-A1CF-43C5-8C08-B75E19FE3E18}"/>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7642" y="2261937"/>
            <a:ext cx="5470358" cy="4455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a:extLst>
              <a:ext uri="{FF2B5EF4-FFF2-40B4-BE49-F238E27FC236}">
                <a16:creationId xmlns:a16="http://schemas.microsoft.com/office/drawing/2014/main" id="{42A666C4-DDD4-4C5D-84E5-0A716C007C26}"/>
              </a:ext>
            </a:extLst>
          </p:cNvPr>
          <p:cNvSpPr txBox="1">
            <a:spLocks noChangeArrowheads="1"/>
          </p:cNvSpPr>
          <p:nvPr/>
        </p:nvSpPr>
        <p:spPr bwMode="auto">
          <a:xfrm>
            <a:off x="1720361" y="222919"/>
            <a:ext cx="8751277" cy="908050"/>
          </a:xfrm>
          <a:prstGeom prst="rect">
            <a:avLst/>
          </a:prstGeom>
          <a:noFill/>
          <a:ln w="9525">
            <a:noFill/>
            <a:miter lim="800000"/>
            <a:headEnd/>
            <a:tailEnd/>
          </a:ln>
        </p:spPr>
        <p:txBody>
          <a:bodyPr lIns="92075" tIns="46038" rIns="92075" bIns="46038" anchor="ctr"/>
          <a:lstStyle/>
          <a:p>
            <a:pPr>
              <a:defRPr/>
            </a:pPr>
            <a:r>
              <a:rPr lang="en-US" sz="2800" b="1" dirty="0">
                <a:solidFill>
                  <a:srgbClr val="000080"/>
                </a:solidFill>
                <a:latin typeface="Arial" charset="0"/>
                <a:ea typeface="ＭＳ Ｐゴシック" charset="-128"/>
              </a:rPr>
              <a:t>Thank you!</a:t>
            </a:r>
          </a:p>
        </p:txBody>
      </p:sp>
      <p:sp>
        <p:nvSpPr>
          <p:cNvPr id="10" name="TextBox 1">
            <a:extLst>
              <a:ext uri="{FF2B5EF4-FFF2-40B4-BE49-F238E27FC236}">
                <a16:creationId xmlns:a16="http://schemas.microsoft.com/office/drawing/2014/main" id="{2925B9CB-37E8-425C-BA32-D449C96D6E83}"/>
              </a:ext>
            </a:extLst>
          </p:cNvPr>
          <p:cNvSpPr txBox="1">
            <a:spLocks noChangeArrowheads="1"/>
          </p:cNvSpPr>
          <p:nvPr/>
        </p:nvSpPr>
        <p:spPr bwMode="auto">
          <a:xfrm>
            <a:off x="1794608" y="1097357"/>
            <a:ext cx="3304853"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8001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2001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indent="0">
              <a:buNone/>
            </a:pPr>
            <a:r>
              <a:rPr lang="en-GB" sz="2000" dirty="0"/>
              <a:t>My supervisors:</a:t>
            </a:r>
          </a:p>
          <a:p>
            <a:pPr marL="0" indent="0">
              <a:buNone/>
            </a:pPr>
            <a:r>
              <a:rPr lang="en-GB" sz="2000" dirty="0"/>
              <a:t>Sara C. Hitchman</a:t>
            </a:r>
          </a:p>
          <a:p>
            <a:pPr marL="0" indent="0">
              <a:buNone/>
            </a:pPr>
            <a:r>
              <a:rPr lang="en-GB" sz="2000" dirty="0"/>
              <a:t>Ann McNeill</a:t>
            </a:r>
          </a:p>
          <a:p>
            <a:pPr marL="0" indent="0">
              <a:buNone/>
            </a:pPr>
            <a:endParaRPr lang="en-GB" sz="2000" dirty="0"/>
          </a:p>
          <a:p>
            <a:pPr marL="0" indent="0">
              <a:buNone/>
            </a:pPr>
            <a:r>
              <a:rPr lang="en-GB" sz="2000" dirty="0"/>
              <a:t>Co-authors:</a:t>
            </a:r>
          </a:p>
          <a:p>
            <a:pPr marL="0" indent="0">
              <a:buNone/>
            </a:pPr>
            <a:r>
              <a:rPr lang="en-GB" sz="2000" dirty="0"/>
              <a:t>Stuart G. Ferguson,</a:t>
            </a:r>
          </a:p>
          <a:p>
            <a:pPr marL="0" indent="0">
              <a:buNone/>
            </a:pPr>
            <a:r>
              <a:rPr lang="en-GB" sz="2000" dirty="0"/>
              <a:t>Hua Yong</a:t>
            </a:r>
          </a:p>
          <a:p>
            <a:pPr marL="0" indent="0">
              <a:buNone/>
            </a:pPr>
            <a:r>
              <a:rPr lang="en-GB" sz="2000" dirty="0"/>
              <a:t>Michael K. Cummings</a:t>
            </a:r>
          </a:p>
          <a:p>
            <a:pPr marL="0" indent="0">
              <a:buNone/>
            </a:pPr>
            <a:r>
              <a:rPr lang="en-GB" sz="2000" dirty="0"/>
              <a:t>Geoffrey T. Fong</a:t>
            </a:r>
          </a:p>
          <a:p>
            <a:pPr marL="0" indent="0">
              <a:buNone/>
            </a:pPr>
            <a:r>
              <a:rPr lang="en-GB" sz="2000" dirty="0"/>
              <a:t>Ron Borland</a:t>
            </a:r>
          </a:p>
          <a:p>
            <a:pPr marL="0" indent="0">
              <a:buNone/>
            </a:pPr>
            <a:endParaRPr lang="en-GB" sz="2000" dirty="0"/>
          </a:p>
          <a:p>
            <a:pPr marL="0" indent="0">
              <a:buNone/>
            </a:pPr>
            <a:r>
              <a:rPr lang="en-GB" sz="2000" dirty="0"/>
              <a:t>+ the rest of the ITC team</a:t>
            </a:r>
          </a:p>
          <a:p>
            <a:pPr marL="0" indent="0">
              <a:buNone/>
            </a:pPr>
            <a:endParaRPr lang="en-GB" sz="2000" dirty="0"/>
          </a:p>
        </p:txBody>
      </p:sp>
      <p:pic>
        <p:nvPicPr>
          <p:cNvPr id="11" name="Picture 5">
            <a:extLst>
              <a:ext uri="{FF2B5EF4-FFF2-40B4-BE49-F238E27FC236}">
                <a16:creationId xmlns:a16="http://schemas.microsoft.com/office/drawing/2014/main" id="{0DF76D7D-197A-48A9-A146-F3B2573D118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77546" y="421053"/>
            <a:ext cx="2453670" cy="7803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
            <a:extLst>
              <a:ext uri="{FF2B5EF4-FFF2-40B4-BE49-F238E27FC236}">
                <a16:creationId xmlns:a16="http://schemas.microsoft.com/office/drawing/2014/main" id="{452F58EF-03B3-4DE2-BDF5-DE4344BCAD58}"/>
              </a:ext>
            </a:extLst>
          </p:cNvPr>
          <p:cNvSpPr txBox="1">
            <a:spLocks noChangeArrowheads="1"/>
          </p:cNvSpPr>
          <p:nvPr/>
        </p:nvSpPr>
        <p:spPr bwMode="auto">
          <a:xfrm>
            <a:off x="6740322" y="1297332"/>
            <a:ext cx="330485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8001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2001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indent="0">
              <a:buNone/>
            </a:pPr>
            <a:r>
              <a:rPr lang="en-GB" sz="2000" b="1" dirty="0"/>
              <a:t>katherine.east@kcl.ac.uk</a:t>
            </a:r>
          </a:p>
          <a:p>
            <a:pPr marL="0" indent="0">
              <a:buNone/>
            </a:pPr>
            <a:r>
              <a:rPr lang="en-GB" sz="2000" b="1" dirty="0"/>
              <a:t>Twitter: @</a:t>
            </a:r>
            <a:r>
              <a:rPr lang="en-GB" sz="2000" b="1" dirty="0" err="1"/>
              <a:t>kingsNRG</a:t>
            </a:r>
            <a:endParaRPr lang="en-GB" sz="2000" b="1" dirty="0"/>
          </a:p>
        </p:txBody>
      </p:sp>
    </p:spTree>
    <p:extLst>
      <p:ext uri="{BB962C8B-B14F-4D97-AF65-F5344CB8AC3E}">
        <p14:creationId xmlns:p14="http://schemas.microsoft.com/office/powerpoint/2010/main" val="1488888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122" name="Group 1">
            <a:extLst>
              <a:ext uri="{FF2B5EF4-FFF2-40B4-BE49-F238E27FC236}">
                <a16:creationId xmlns:a16="http://schemas.microsoft.com/office/drawing/2014/main" id="{DBE93EEA-3FCA-4003-A064-AB67AACBFA0B}"/>
              </a:ext>
            </a:extLst>
          </p:cNvPr>
          <p:cNvGrpSpPr>
            <a:grpSpLocks/>
          </p:cNvGrpSpPr>
          <p:nvPr/>
        </p:nvGrpSpPr>
        <p:grpSpPr bwMode="auto">
          <a:xfrm>
            <a:off x="1563078" y="0"/>
            <a:ext cx="9144000" cy="6858000"/>
            <a:chOff x="0" y="0"/>
            <a:chExt cx="9144000" cy="6858000"/>
          </a:xfrm>
        </p:grpSpPr>
        <p:pic>
          <p:nvPicPr>
            <p:cNvPr id="5128" name="Picture 2">
              <a:extLst>
                <a:ext uri="{FF2B5EF4-FFF2-40B4-BE49-F238E27FC236}">
                  <a16:creationId xmlns:a16="http://schemas.microsoft.com/office/drawing/2014/main" id="{480A5720-4F91-4E3F-A1B1-D5258492E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5" descr="ITC logo final.TIFF">
              <a:extLst>
                <a:ext uri="{FF2B5EF4-FFF2-40B4-BE49-F238E27FC236}">
                  <a16:creationId xmlns:a16="http://schemas.microsoft.com/office/drawing/2014/main" id="{3B6BDEAD-CC54-4C3F-99DE-00437CE66C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63172" y="5802745"/>
              <a:ext cx="1257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3" name="Slide Number Placeholder 3">
            <a:extLst>
              <a:ext uri="{FF2B5EF4-FFF2-40B4-BE49-F238E27FC236}">
                <a16:creationId xmlns:a16="http://schemas.microsoft.com/office/drawing/2014/main" id="{110DD5D1-F9E3-4603-8DF2-B0783AA2C2A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38EAF59-A859-44D8-8839-79EE4AD12AC7}" type="slidenum">
              <a:rPr lang="en-US" altLang="en-US" sz="1400">
                <a:solidFill>
                  <a:srgbClr val="011893"/>
                </a:solidFill>
              </a:rPr>
              <a:pPr>
                <a:spcBef>
                  <a:spcPct val="0"/>
                </a:spcBef>
                <a:buFontTx/>
                <a:buNone/>
              </a:pPr>
              <a:t>7</a:t>
            </a:fld>
            <a:endParaRPr lang="en-US" altLang="en-US" sz="1400">
              <a:solidFill>
                <a:srgbClr val="011893"/>
              </a:solidFill>
            </a:endParaRPr>
          </a:p>
        </p:txBody>
      </p:sp>
      <p:pic>
        <p:nvPicPr>
          <p:cNvPr id="5124" name="Picture 5">
            <a:extLst>
              <a:ext uri="{FF2B5EF4-FFF2-40B4-BE49-F238E27FC236}">
                <a16:creationId xmlns:a16="http://schemas.microsoft.com/office/drawing/2014/main" id="{4DBD64E2-236B-4F2E-A0BD-7AB06A40C6EB}"/>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7176" y="908050"/>
            <a:ext cx="9140825"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6">
            <a:extLst>
              <a:ext uri="{FF2B5EF4-FFF2-40B4-BE49-F238E27FC236}">
                <a16:creationId xmlns:a16="http://schemas.microsoft.com/office/drawing/2014/main" id="{328CDA1B-B3C5-42E0-8DD0-32827C0D9CF5}"/>
              </a:ext>
            </a:extLst>
          </p:cNvPr>
          <p:cNvSpPr>
            <a:spLocks noChangeArrowheads="1"/>
          </p:cNvSpPr>
          <p:nvPr/>
        </p:nvSpPr>
        <p:spPr bwMode="auto">
          <a:xfrm>
            <a:off x="13682663" y="-322263"/>
            <a:ext cx="18415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7" name="Rectangle 4">
            <a:extLst>
              <a:ext uri="{FF2B5EF4-FFF2-40B4-BE49-F238E27FC236}">
                <a16:creationId xmlns:a16="http://schemas.microsoft.com/office/drawing/2014/main" id="{977D7B67-BAC6-47EE-9615-6FB243597E9F}"/>
              </a:ext>
            </a:extLst>
          </p:cNvPr>
          <p:cNvSpPr txBox="1">
            <a:spLocks noChangeArrowheads="1"/>
          </p:cNvSpPr>
          <p:nvPr/>
        </p:nvSpPr>
        <p:spPr bwMode="auto">
          <a:xfrm>
            <a:off x="1524000" y="0"/>
            <a:ext cx="8915400" cy="908050"/>
          </a:xfrm>
          <a:prstGeom prst="rect">
            <a:avLst/>
          </a:prstGeom>
          <a:noFill/>
          <a:ln w="9525">
            <a:noFill/>
            <a:miter lim="800000"/>
            <a:headEnd/>
            <a:tailEnd/>
          </a:ln>
        </p:spPr>
        <p:txBody>
          <a:bodyPr lIns="92075" tIns="46038" rIns="92075" bIns="46038" anchor="ctr"/>
          <a:lstStyle/>
          <a:p>
            <a:pPr algn="ctr">
              <a:defRPr/>
            </a:pPr>
            <a:r>
              <a:rPr lang="en-US" sz="2000" b="1" dirty="0">
                <a:solidFill>
                  <a:schemeClr val="tx2">
                    <a:lumMod val="40000"/>
                    <a:lumOff val="60000"/>
                  </a:schemeClr>
                </a:solidFill>
                <a:latin typeface="Arial" charset="0"/>
                <a:ea typeface="ＭＳ Ｐゴシック" charset="-128"/>
              </a:rPr>
              <a:t>Introduction</a:t>
            </a:r>
            <a:r>
              <a:rPr lang="en-US" sz="2000" b="1" dirty="0">
                <a:solidFill>
                  <a:srgbClr val="000080"/>
                </a:solidFill>
                <a:latin typeface="Arial" charset="0"/>
                <a:ea typeface="ＭＳ Ｐゴシック" charset="-128"/>
              </a:rPr>
              <a:t>   </a:t>
            </a:r>
            <a:r>
              <a:rPr lang="en-US" sz="2000" b="1" dirty="0">
                <a:solidFill>
                  <a:schemeClr val="tx2">
                    <a:lumMod val="40000"/>
                    <a:lumOff val="60000"/>
                  </a:schemeClr>
                </a:solidFill>
                <a:latin typeface="Arial" charset="0"/>
                <a:ea typeface="ＭＳ Ｐゴシック" charset="-128"/>
              </a:rPr>
              <a:t>•   </a:t>
            </a:r>
            <a:r>
              <a:rPr lang="en-US" sz="2000" b="1" dirty="0">
                <a:solidFill>
                  <a:srgbClr val="000080"/>
                </a:solidFill>
                <a:latin typeface="Arial" charset="0"/>
                <a:ea typeface="ＭＳ Ｐゴシック" charset="-128"/>
              </a:rPr>
              <a:t>Objectives</a:t>
            </a:r>
            <a:r>
              <a:rPr lang="en-US" sz="2000" b="1" dirty="0">
                <a:solidFill>
                  <a:schemeClr val="tx2">
                    <a:lumMod val="40000"/>
                    <a:lumOff val="60000"/>
                  </a:schemeClr>
                </a:solidFill>
                <a:latin typeface="Arial" charset="0"/>
                <a:ea typeface="ＭＳ Ｐゴシック" charset="-128"/>
              </a:rPr>
              <a:t>   •   Methods   •   Results   •   Discussion</a:t>
            </a:r>
            <a:endParaRPr lang="en-US" sz="2000" b="1" kern="0" dirty="0">
              <a:solidFill>
                <a:schemeClr val="tx2">
                  <a:lumMod val="40000"/>
                  <a:lumOff val="60000"/>
                </a:schemeClr>
              </a:solidFill>
              <a:latin typeface="+mj-lt"/>
              <a:ea typeface="+mj-ea"/>
              <a:cs typeface="+mj-cs"/>
            </a:endParaRPr>
          </a:p>
        </p:txBody>
      </p:sp>
      <p:sp>
        <p:nvSpPr>
          <p:cNvPr id="5127" name="TextBox 1">
            <a:extLst>
              <a:ext uri="{FF2B5EF4-FFF2-40B4-BE49-F238E27FC236}">
                <a16:creationId xmlns:a16="http://schemas.microsoft.com/office/drawing/2014/main" id="{3971E804-E27B-4966-8935-D2381326155C}"/>
              </a:ext>
            </a:extLst>
          </p:cNvPr>
          <p:cNvSpPr txBox="1">
            <a:spLocks noChangeArrowheads="1"/>
          </p:cNvSpPr>
          <p:nvPr/>
        </p:nvSpPr>
        <p:spPr bwMode="auto">
          <a:xfrm>
            <a:off x="1912937" y="1751747"/>
            <a:ext cx="8137525" cy="479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8001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2001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indent="0">
              <a:spcAft>
                <a:spcPts val="1200"/>
              </a:spcAft>
              <a:buNone/>
            </a:pPr>
            <a:r>
              <a:rPr lang="en-GB" sz="1800" dirty="0"/>
              <a:t>To assess differences over time (2002-2015) and between countries (UK, AU, CA, US) in:</a:t>
            </a:r>
          </a:p>
          <a:p>
            <a:pPr marL="0" indent="0">
              <a:spcAft>
                <a:spcPts val="1200"/>
              </a:spcAft>
              <a:buNone/>
            </a:pPr>
            <a:r>
              <a:rPr lang="en-GB" sz="1600" b="1" u="sng" dirty="0"/>
              <a:t>Descriptive norm:</a:t>
            </a:r>
          </a:p>
          <a:p>
            <a:pPr marL="400050" indent="-400050">
              <a:spcAft>
                <a:spcPts val="1200"/>
              </a:spcAft>
              <a:buAutoNum type="romanLcParenBoth"/>
            </a:pPr>
            <a:r>
              <a:rPr lang="en-GB" sz="1600" dirty="0"/>
              <a:t>Friend smoking. Less than half (0-2) vs. more than half (3-5).</a:t>
            </a:r>
          </a:p>
          <a:p>
            <a:pPr marL="0" indent="0">
              <a:spcAft>
                <a:spcPts val="1200"/>
              </a:spcAft>
              <a:buNone/>
            </a:pPr>
            <a:r>
              <a:rPr lang="en-GB" sz="1600" b="1" u="sng" dirty="0"/>
              <a:t>Injunctive norms:</a:t>
            </a:r>
          </a:p>
          <a:p>
            <a:pPr marL="0" indent="0">
              <a:spcAft>
                <a:spcPts val="1200"/>
              </a:spcAft>
              <a:buNone/>
            </a:pPr>
            <a:r>
              <a:rPr lang="en-GB" sz="1600" dirty="0"/>
              <a:t>(ii) People important to you believe you shouldn’t smoke. Agree vs. not agree.</a:t>
            </a:r>
          </a:p>
          <a:p>
            <a:pPr marL="0" indent="0">
              <a:spcAft>
                <a:spcPts val="1200"/>
              </a:spcAft>
              <a:buNone/>
            </a:pPr>
            <a:r>
              <a:rPr lang="en-GB" sz="1600" dirty="0"/>
              <a:t>(iii) Society disapproves of smoking. Agree vs. not agree.</a:t>
            </a:r>
          </a:p>
          <a:p>
            <a:pPr marL="0" indent="0">
              <a:spcAft>
                <a:spcPts val="1200"/>
              </a:spcAft>
              <a:buNone/>
            </a:pPr>
            <a:r>
              <a:rPr lang="en-GB" sz="1600" b="1" u="sng" dirty="0"/>
              <a:t>Opinion:</a:t>
            </a:r>
            <a:endParaRPr lang="en-GB" sz="1600" dirty="0"/>
          </a:p>
          <a:p>
            <a:pPr marL="0" indent="0">
              <a:spcAft>
                <a:spcPts val="1200"/>
              </a:spcAft>
              <a:buNone/>
            </a:pPr>
            <a:r>
              <a:rPr lang="en-GB" sz="1600" dirty="0"/>
              <a:t>(vi) Negative opinion of smoking? Negative vs. not negative.</a:t>
            </a:r>
            <a:endParaRPr lang="en-GB" sz="1800" dirty="0"/>
          </a:p>
          <a:p>
            <a:pPr marL="0" indent="0">
              <a:spcAft>
                <a:spcPts val="1200"/>
              </a:spcAft>
              <a:buNone/>
            </a:pPr>
            <a:endParaRPr lang="en-GB" sz="100" dirty="0"/>
          </a:p>
          <a:p>
            <a:pPr marL="0" indent="0">
              <a:spcAft>
                <a:spcPts val="1200"/>
              </a:spcAft>
              <a:buNone/>
            </a:pPr>
            <a:r>
              <a:rPr lang="en-GB" sz="2000" dirty="0"/>
              <a:t>Given increasingly restrictive policies, we hypothesised a        reduction in (</a:t>
            </a:r>
            <a:r>
              <a:rPr lang="en-GB" sz="2000" dirty="0" err="1"/>
              <a:t>i</a:t>
            </a:r>
            <a:r>
              <a:rPr lang="en-GB" sz="2000" dirty="0"/>
              <a:t>) and an increase in (ii)-(vi)</a:t>
            </a:r>
          </a:p>
        </p:txBody>
      </p:sp>
      <p:sp>
        <p:nvSpPr>
          <p:cNvPr id="10" name="Rectangle 4">
            <a:extLst>
              <a:ext uri="{FF2B5EF4-FFF2-40B4-BE49-F238E27FC236}">
                <a16:creationId xmlns:a16="http://schemas.microsoft.com/office/drawing/2014/main" id="{E29E8540-1B90-4A5A-BAD7-E5EE30B50EEB}"/>
              </a:ext>
            </a:extLst>
          </p:cNvPr>
          <p:cNvSpPr txBox="1">
            <a:spLocks noChangeArrowheads="1"/>
          </p:cNvSpPr>
          <p:nvPr/>
        </p:nvSpPr>
        <p:spPr bwMode="auto">
          <a:xfrm>
            <a:off x="1819274" y="1007630"/>
            <a:ext cx="8751277" cy="908050"/>
          </a:xfrm>
          <a:prstGeom prst="rect">
            <a:avLst/>
          </a:prstGeom>
          <a:noFill/>
          <a:ln w="9525">
            <a:noFill/>
            <a:miter lim="800000"/>
            <a:headEnd/>
            <a:tailEnd/>
          </a:ln>
        </p:spPr>
        <p:txBody>
          <a:bodyPr lIns="92075" tIns="46038" rIns="92075" bIns="46038" anchor="ctr"/>
          <a:lstStyle/>
          <a:p>
            <a:pPr>
              <a:defRPr/>
            </a:pPr>
            <a:r>
              <a:rPr lang="en-US" sz="2800" b="1" dirty="0">
                <a:solidFill>
                  <a:srgbClr val="000080"/>
                </a:solidFill>
                <a:latin typeface="Arial" charset="0"/>
                <a:ea typeface="ＭＳ Ｐゴシック" charset="-128"/>
              </a:rPr>
              <a:t>Objectives</a:t>
            </a:r>
            <a:endParaRPr lang="en-US" sz="2800" b="1" kern="0" dirty="0">
              <a:solidFill>
                <a:schemeClr val="tx2">
                  <a:lumMod val="40000"/>
                  <a:lumOff val="60000"/>
                </a:schemeClr>
              </a:solidFill>
              <a:latin typeface="+mj-lt"/>
              <a:ea typeface="+mj-ea"/>
              <a:cs typeface="+mj-cs"/>
            </a:endParaRPr>
          </a:p>
        </p:txBody>
      </p:sp>
    </p:spTree>
    <p:extLst>
      <p:ext uri="{BB962C8B-B14F-4D97-AF65-F5344CB8AC3E}">
        <p14:creationId xmlns:p14="http://schemas.microsoft.com/office/powerpoint/2010/main" val="2007388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122" name="Group 1">
            <a:extLst>
              <a:ext uri="{FF2B5EF4-FFF2-40B4-BE49-F238E27FC236}">
                <a16:creationId xmlns:a16="http://schemas.microsoft.com/office/drawing/2014/main" id="{DBE93EEA-3FCA-4003-A064-AB67AACBFA0B}"/>
              </a:ext>
            </a:extLst>
          </p:cNvPr>
          <p:cNvGrpSpPr>
            <a:grpSpLocks/>
          </p:cNvGrpSpPr>
          <p:nvPr/>
        </p:nvGrpSpPr>
        <p:grpSpPr bwMode="auto">
          <a:xfrm>
            <a:off x="1540933" y="0"/>
            <a:ext cx="9144000" cy="6858000"/>
            <a:chOff x="0" y="0"/>
            <a:chExt cx="9144000" cy="6858000"/>
          </a:xfrm>
        </p:grpSpPr>
        <p:pic>
          <p:nvPicPr>
            <p:cNvPr id="5128" name="Picture 2">
              <a:extLst>
                <a:ext uri="{FF2B5EF4-FFF2-40B4-BE49-F238E27FC236}">
                  <a16:creationId xmlns:a16="http://schemas.microsoft.com/office/drawing/2014/main" id="{480A5720-4F91-4E3F-A1B1-D5258492E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5" descr="ITC logo final.TIFF">
              <a:extLst>
                <a:ext uri="{FF2B5EF4-FFF2-40B4-BE49-F238E27FC236}">
                  <a16:creationId xmlns:a16="http://schemas.microsoft.com/office/drawing/2014/main" id="{3B6BDEAD-CC54-4C3F-99DE-00437CE66C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63172" y="5802745"/>
              <a:ext cx="1257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3" name="Slide Number Placeholder 3">
            <a:extLst>
              <a:ext uri="{FF2B5EF4-FFF2-40B4-BE49-F238E27FC236}">
                <a16:creationId xmlns:a16="http://schemas.microsoft.com/office/drawing/2014/main" id="{110DD5D1-F9E3-4603-8DF2-B0783AA2C2A8}"/>
              </a:ext>
            </a:extLst>
          </p:cNvPr>
          <p:cNvSpPr>
            <a:spLocks noGrp="1"/>
          </p:cNvSpPr>
          <p:nvPr>
            <p:ph type="sldNum" sz="quarter" idx="12"/>
          </p:nvPr>
        </p:nvSpPr>
        <p:spPr>
          <a:xfrm>
            <a:off x="9324671" y="6329023"/>
            <a:ext cx="2073468"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38EAF59-A859-44D8-8839-79EE4AD12AC7}" type="slidenum">
              <a:rPr lang="en-US" altLang="en-US" sz="1400">
                <a:solidFill>
                  <a:srgbClr val="011893"/>
                </a:solidFill>
              </a:rPr>
              <a:pPr>
                <a:spcBef>
                  <a:spcPct val="0"/>
                </a:spcBef>
                <a:buFontTx/>
                <a:buNone/>
              </a:pPr>
              <a:t>8</a:t>
            </a:fld>
            <a:endParaRPr lang="en-US" altLang="en-US" sz="1400" dirty="0">
              <a:solidFill>
                <a:srgbClr val="011893"/>
              </a:solidFill>
            </a:endParaRPr>
          </a:p>
        </p:txBody>
      </p:sp>
      <p:pic>
        <p:nvPicPr>
          <p:cNvPr id="5124" name="Picture 5">
            <a:extLst>
              <a:ext uri="{FF2B5EF4-FFF2-40B4-BE49-F238E27FC236}">
                <a16:creationId xmlns:a16="http://schemas.microsoft.com/office/drawing/2014/main" id="{4DBD64E2-236B-4F2E-A0BD-7AB06A40C6EB}"/>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7176" y="908050"/>
            <a:ext cx="9140825"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6">
            <a:extLst>
              <a:ext uri="{FF2B5EF4-FFF2-40B4-BE49-F238E27FC236}">
                <a16:creationId xmlns:a16="http://schemas.microsoft.com/office/drawing/2014/main" id="{328CDA1B-B3C5-42E0-8DD0-32827C0D9CF5}"/>
              </a:ext>
            </a:extLst>
          </p:cNvPr>
          <p:cNvSpPr>
            <a:spLocks noChangeArrowheads="1"/>
          </p:cNvSpPr>
          <p:nvPr/>
        </p:nvSpPr>
        <p:spPr bwMode="auto">
          <a:xfrm>
            <a:off x="13682663" y="-322263"/>
            <a:ext cx="18415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7" name="Rectangle 4">
            <a:extLst>
              <a:ext uri="{FF2B5EF4-FFF2-40B4-BE49-F238E27FC236}">
                <a16:creationId xmlns:a16="http://schemas.microsoft.com/office/drawing/2014/main" id="{977D7B67-BAC6-47EE-9615-6FB243597E9F}"/>
              </a:ext>
            </a:extLst>
          </p:cNvPr>
          <p:cNvSpPr txBox="1">
            <a:spLocks noChangeArrowheads="1"/>
          </p:cNvSpPr>
          <p:nvPr/>
        </p:nvSpPr>
        <p:spPr bwMode="auto">
          <a:xfrm>
            <a:off x="1524000" y="0"/>
            <a:ext cx="8915400" cy="908050"/>
          </a:xfrm>
          <a:prstGeom prst="rect">
            <a:avLst/>
          </a:prstGeom>
          <a:noFill/>
          <a:ln w="9525">
            <a:noFill/>
            <a:miter lim="800000"/>
            <a:headEnd/>
            <a:tailEnd/>
          </a:ln>
        </p:spPr>
        <p:txBody>
          <a:bodyPr lIns="92075" tIns="46038" rIns="92075" bIns="46038" anchor="ctr"/>
          <a:lstStyle/>
          <a:p>
            <a:pPr algn="ctr">
              <a:defRPr/>
            </a:pPr>
            <a:r>
              <a:rPr lang="en-US" sz="2000" b="1" dirty="0">
                <a:solidFill>
                  <a:schemeClr val="tx2">
                    <a:lumMod val="40000"/>
                    <a:lumOff val="60000"/>
                  </a:schemeClr>
                </a:solidFill>
                <a:latin typeface="Arial" charset="0"/>
                <a:ea typeface="ＭＳ Ｐゴシック" charset="-128"/>
              </a:rPr>
              <a:t>Introduction</a:t>
            </a:r>
            <a:r>
              <a:rPr lang="en-US" sz="2000" b="1" dirty="0">
                <a:solidFill>
                  <a:srgbClr val="000080"/>
                </a:solidFill>
                <a:latin typeface="Arial" charset="0"/>
                <a:ea typeface="ＭＳ Ｐゴシック" charset="-128"/>
              </a:rPr>
              <a:t>   </a:t>
            </a:r>
            <a:r>
              <a:rPr lang="en-US" sz="2000" b="1" dirty="0">
                <a:solidFill>
                  <a:schemeClr val="tx2">
                    <a:lumMod val="40000"/>
                    <a:lumOff val="60000"/>
                  </a:schemeClr>
                </a:solidFill>
                <a:latin typeface="Arial" charset="0"/>
                <a:ea typeface="ＭＳ Ｐゴシック" charset="-128"/>
              </a:rPr>
              <a:t>•   Objectives   •   Methods   •   </a:t>
            </a:r>
            <a:r>
              <a:rPr lang="en-US" sz="2000" b="1" dirty="0">
                <a:solidFill>
                  <a:srgbClr val="000090"/>
                </a:solidFill>
                <a:latin typeface="Arial" charset="0"/>
                <a:ea typeface="ＭＳ Ｐゴシック" charset="-128"/>
              </a:rPr>
              <a:t>Results</a:t>
            </a:r>
            <a:r>
              <a:rPr lang="en-US" sz="2000" b="1" dirty="0">
                <a:solidFill>
                  <a:schemeClr val="tx2">
                    <a:lumMod val="40000"/>
                    <a:lumOff val="60000"/>
                  </a:schemeClr>
                </a:solidFill>
                <a:latin typeface="Arial" charset="0"/>
                <a:ea typeface="ＭＳ Ｐゴシック" charset="-128"/>
              </a:rPr>
              <a:t>   •   Discussion</a:t>
            </a:r>
            <a:endParaRPr lang="en-US" sz="2000" b="1" kern="0" dirty="0">
              <a:solidFill>
                <a:schemeClr val="tx2">
                  <a:lumMod val="40000"/>
                  <a:lumOff val="60000"/>
                </a:schemeClr>
              </a:solidFill>
              <a:latin typeface="+mj-lt"/>
              <a:ea typeface="+mj-ea"/>
              <a:cs typeface="+mj-cs"/>
            </a:endParaRPr>
          </a:p>
        </p:txBody>
      </p:sp>
      <p:sp>
        <p:nvSpPr>
          <p:cNvPr id="10" name="Rectangle 4">
            <a:extLst>
              <a:ext uri="{FF2B5EF4-FFF2-40B4-BE49-F238E27FC236}">
                <a16:creationId xmlns:a16="http://schemas.microsoft.com/office/drawing/2014/main" id="{30750AF4-FDE0-4D8C-984D-4254D56165ED}"/>
              </a:ext>
            </a:extLst>
          </p:cNvPr>
          <p:cNvSpPr txBox="1">
            <a:spLocks noChangeArrowheads="1"/>
          </p:cNvSpPr>
          <p:nvPr/>
        </p:nvSpPr>
        <p:spPr bwMode="auto">
          <a:xfrm>
            <a:off x="1737294" y="1037338"/>
            <a:ext cx="8751277" cy="908050"/>
          </a:xfrm>
          <a:prstGeom prst="rect">
            <a:avLst/>
          </a:prstGeom>
          <a:noFill/>
          <a:ln w="9525">
            <a:noFill/>
            <a:miter lim="800000"/>
            <a:headEnd/>
            <a:tailEnd/>
          </a:ln>
        </p:spPr>
        <p:txBody>
          <a:bodyPr lIns="92075" tIns="46038" rIns="92075" bIns="46038" anchor="ctr"/>
          <a:lstStyle/>
          <a:p>
            <a:pPr>
              <a:defRPr/>
            </a:pPr>
            <a:r>
              <a:rPr lang="en-US" sz="2000" b="1" dirty="0">
                <a:solidFill>
                  <a:srgbClr val="000080"/>
                </a:solidFill>
                <a:latin typeface="Arial" charset="0"/>
                <a:ea typeface="ＭＳ Ｐゴシック" charset="-128"/>
              </a:rPr>
              <a:t>Results: </a:t>
            </a:r>
            <a:r>
              <a:rPr lang="en-GB" sz="2000" b="1" dirty="0">
                <a:solidFill>
                  <a:srgbClr val="000080"/>
                </a:solidFill>
                <a:latin typeface="Arial" charset="0"/>
                <a:ea typeface="ＭＳ Ｐゴシック" charset="-128"/>
              </a:rPr>
              <a:t>Prevalence estimates</a:t>
            </a:r>
            <a:endParaRPr lang="en-US" sz="2000" b="1" kern="0" dirty="0">
              <a:solidFill>
                <a:schemeClr val="tx2">
                  <a:lumMod val="40000"/>
                  <a:lumOff val="60000"/>
                </a:schemeClr>
              </a:solidFill>
              <a:latin typeface="+mj-lt"/>
              <a:ea typeface="+mj-ea"/>
              <a:cs typeface="+mj-cs"/>
            </a:endParaRPr>
          </a:p>
        </p:txBody>
      </p:sp>
      <p:sp>
        <p:nvSpPr>
          <p:cNvPr id="21" name="TextBox 20">
            <a:extLst>
              <a:ext uri="{FF2B5EF4-FFF2-40B4-BE49-F238E27FC236}">
                <a16:creationId xmlns:a16="http://schemas.microsoft.com/office/drawing/2014/main" id="{706C4D63-6F06-4A62-9DCE-0F9398F7378F}"/>
              </a:ext>
            </a:extLst>
          </p:cNvPr>
          <p:cNvSpPr txBox="1"/>
          <p:nvPr/>
        </p:nvSpPr>
        <p:spPr>
          <a:xfrm>
            <a:off x="4485248" y="5779974"/>
            <a:ext cx="3750934" cy="600164"/>
          </a:xfrm>
          <a:prstGeom prst="rect">
            <a:avLst/>
          </a:prstGeom>
          <a:noFill/>
        </p:spPr>
        <p:txBody>
          <a:bodyPr wrap="square" rtlCol="0">
            <a:spAutoFit/>
          </a:bodyPr>
          <a:lstStyle/>
          <a:p>
            <a:pPr algn="ctr"/>
            <a:r>
              <a:rPr lang="en-GB" sz="1100" dirty="0"/>
              <a:t>Weighted on gender, age and region</a:t>
            </a:r>
          </a:p>
          <a:p>
            <a:pPr algn="ctr"/>
            <a:endParaRPr lang="en-GB" sz="1100" dirty="0"/>
          </a:p>
          <a:p>
            <a:pPr algn="ctr"/>
            <a:r>
              <a:rPr lang="en-GB" sz="1100" dirty="0"/>
              <a:t>Daily smokers only</a:t>
            </a:r>
          </a:p>
        </p:txBody>
      </p:sp>
      <p:graphicFrame>
        <p:nvGraphicFramePr>
          <p:cNvPr id="27" name="Table 26">
            <a:extLst>
              <a:ext uri="{FF2B5EF4-FFF2-40B4-BE49-F238E27FC236}">
                <a16:creationId xmlns:a16="http://schemas.microsoft.com/office/drawing/2014/main" id="{A6DF4599-9B80-4521-83C0-206E2DFA2693}"/>
              </a:ext>
            </a:extLst>
          </p:cNvPr>
          <p:cNvGraphicFramePr>
            <a:graphicFrameLocks noGrp="1"/>
          </p:cNvGraphicFramePr>
          <p:nvPr>
            <p:extLst>
              <p:ext uri="{D42A27DB-BD31-4B8C-83A1-F6EECF244321}">
                <p14:modId xmlns:p14="http://schemas.microsoft.com/office/powerpoint/2010/main" val="3507373049"/>
              </p:ext>
            </p:extLst>
          </p:nvPr>
        </p:nvGraphicFramePr>
        <p:xfrm>
          <a:off x="2001762" y="2023080"/>
          <a:ext cx="8188475" cy="3307473"/>
        </p:xfrm>
        <a:graphic>
          <a:graphicData uri="http://schemas.openxmlformats.org/drawingml/2006/table">
            <a:tbl>
              <a:tblPr>
                <a:tableStyleId>{5C22544A-7EE6-4342-B048-85BDC9FD1C3A}</a:tableStyleId>
              </a:tblPr>
              <a:tblGrid>
                <a:gridCol w="4019599">
                  <a:extLst>
                    <a:ext uri="{9D8B030D-6E8A-4147-A177-3AD203B41FA5}">
                      <a16:colId xmlns:a16="http://schemas.microsoft.com/office/drawing/2014/main" val="935343291"/>
                    </a:ext>
                  </a:extLst>
                </a:gridCol>
                <a:gridCol w="1042219">
                  <a:extLst>
                    <a:ext uri="{9D8B030D-6E8A-4147-A177-3AD203B41FA5}">
                      <a16:colId xmlns:a16="http://schemas.microsoft.com/office/drawing/2014/main" val="2246854137"/>
                    </a:ext>
                  </a:extLst>
                </a:gridCol>
                <a:gridCol w="1042219">
                  <a:extLst>
                    <a:ext uri="{9D8B030D-6E8A-4147-A177-3AD203B41FA5}">
                      <a16:colId xmlns:a16="http://schemas.microsoft.com/office/drawing/2014/main" val="2700188992"/>
                    </a:ext>
                  </a:extLst>
                </a:gridCol>
                <a:gridCol w="1042219">
                  <a:extLst>
                    <a:ext uri="{9D8B030D-6E8A-4147-A177-3AD203B41FA5}">
                      <a16:colId xmlns:a16="http://schemas.microsoft.com/office/drawing/2014/main" val="3277214673"/>
                    </a:ext>
                  </a:extLst>
                </a:gridCol>
                <a:gridCol w="1042219">
                  <a:extLst>
                    <a:ext uri="{9D8B030D-6E8A-4147-A177-3AD203B41FA5}">
                      <a16:colId xmlns:a16="http://schemas.microsoft.com/office/drawing/2014/main" val="2665713583"/>
                    </a:ext>
                  </a:extLst>
                </a:gridCol>
              </a:tblGrid>
              <a:tr h="3620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1500" b="0" i="0" u="none" strike="noStrike" dirty="0">
                        <a:solidFill>
                          <a:srgbClr val="000000"/>
                        </a:solidFill>
                        <a:effectLst/>
                        <a:latin typeface="+mn-lt"/>
                        <a:cs typeface="Arial" panose="020B0604020202020204" pitchFamily="34" charset="0"/>
                      </a:endParaRPr>
                    </a:p>
                  </a:txBody>
                  <a:tcPr marL="5562" marR="5562" marT="5562" marB="0" anchor="ctr"/>
                </a:tc>
                <a:tc>
                  <a:txBody>
                    <a:bodyPr/>
                    <a:lstStyle/>
                    <a:p>
                      <a:pPr algn="ctr" fontAlgn="ctr"/>
                      <a:r>
                        <a:rPr lang="en-GB" sz="1500" b="1" u="none" strike="noStrike" dirty="0">
                          <a:effectLst/>
                          <a:latin typeface="+mn-lt"/>
                          <a:cs typeface="Arial" panose="020B0604020202020204" pitchFamily="34" charset="0"/>
                        </a:rPr>
                        <a:t>CA (%)</a:t>
                      </a:r>
                      <a:endParaRPr lang="en-GB" sz="1500" b="1" i="0" u="none" strike="noStrike" dirty="0">
                        <a:solidFill>
                          <a:srgbClr val="000000"/>
                        </a:solidFill>
                        <a:effectLst/>
                        <a:latin typeface="+mn-lt"/>
                        <a:cs typeface="Arial" panose="020B0604020202020204" pitchFamily="34" charset="0"/>
                      </a:endParaRPr>
                    </a:p>
                  </a:txBody>
                  <a:tcPr marL="5562" marR="5562" marT="556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500" b="1" u="none" strike="noStrike" dirty="0">
                          <a:effectLst/>
                          <a:latin typeface="+mn-lt"/>
                          <a:cs typeface="Arial" panose="020B0604020202020204" pitchFamily="34" charset="0"/>
                        </a:rPr>
                        <a:t>US (%)</a:t>
                      </a:r>
                      <a:endParaRPr lang="en-GB" sz="1500" b="1" i="0" u="none" strike="noStrike" dirty="0">
                        <a:solidFill>
                          <a:srgbClr val="000000"/>
                        </a:solidFill>
                        <a:effectLst/>
                        <a:latin typeface="+mn-lt"/>
                        <a:cs typeface="Arial" panose="020B0604020202020204" pitchFamily="34" charset="0"/>
                      </a:endParaRPr>
                    </a:p>
                  </a:txBody>
                  <a:tcPr marL="5562" marR="5562" marT="5562" marB="0" anchor="ctr"/>
                </a:tc>
                <a:tc>
                  <a:txBody>
                    <a:bodyPr/>
                    <a:lstStyle/>
                    <a:p>
                      <a:pPr algn="ctr" fontAlgn="ctr"/>
                      <a:r>
                        <a:rPr lang="en-GB" sz="1500" b="1" u="none" strike="noStrike" dirty="0">
                          <a:effectLst/>
                          <a:latin typeface="+mn-lt"/>
                          <a:cs typeface="Arial" panose="020B0604020202020204" pitchFamily="34" charset="0"/>
                        </a:rPr>
                        <a:t>UK (%)</a:t>
                      </a:r>
                      <a:endParaRPr lang="en-GB" sz="1500" b="1" i="0" u="none" strike="noStrike" dirty="0">
                        <a:solidFill>
                          <a:srgbClr val="000000"/>
                        </a:solidFill>
                        <a:effectLst/>
                        <a:latin typeface="+mn-lt"/>
                        <a:cs typeface="Arial" panose="020B0604020202020204" pitchFamily="34" charset="0"/>
                      </a:endParaRPr>
                    </a:p>
                  </a:txBody>
                  <a:tcPr marL="5562" marR="5562" marT="5562" marB="0" anchor="ctr"/>
                </a:tc>
                <a:tc>
                  <a:txBody>
                    <a:bodyPr/>
                    <a:lstStyle/>
                    <a:p>
                      <a:pPr algn="ctr" fontAlgn="ctr"/>
                      <a:r>
                        <a:rPr lang="en-GB" sz="1500" b="1" u="none" strike="noStrike" dirty="0">
                          <a:effectLst/>
                          <a:latin typeface="+mn-lt"/>
                          <a:cs typeface="Arial" panose="020B0604020202020204" pitchFamily="34" charset="0"/>
                        </a:rPr>
                        <a:t>AU (%)</a:t>
                      </a:r>
                      <a:endParaRPr lang="en-GB" sz="1500" b="1" i="0" u="none" strike="noStrike" dirty="0">
                        <a:solidFill>
                          <a:srgbClr val="000000"/>
                        </a:solidFill>
                        <a:effectLst/>
                        <a:latin typeface="+mn-lt"/>
                        <a:cs typeface="Arial" panose="020B0604020202020204" pitchFamily="34" charset="0"/>
                      </a:endParaRPr>
                    </a:p>
                  </a:txBody>
                  <a:tcPr marL="5562" marR="5562" marT="5562" marB="0" anchor="ctr"/>
                </a:tc>
                <a:extLst>
                  <a:ext uri="{0D108BD9-81ED-4DB2-BD59-A6C34878D82A}">
                    <a16:rowId xmlns:a16="http://schemas.microsoft.com/office/drawing/2014/main" val="4134231856"/>
                  </a:ext>
                </a:extLst>
              </a:tr>
              <a:tr h="3620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500" b="1" u="none" strike="noStrike" dirty="0">
                          <a:solidFill>
                            <a:schemeClr val="tx1"/>
                          </a:solidFill>
                          <a:effectLst/>
                          <a:latin typeface="+mn-lt"/>
                          <a:cs typeface="Arial" panose="020B0604020202020204" pitchFamily="34" charset="0"/>
                        </a:rPr>
                        <a:t>(</a:t>
                      </a:r>
                      <a:r>
                        <a:rPr lang="en-GB" sz="1500" b="1" u="none" strike="noStrike" dirty="0" err="1">
                          <a:solidFill>
                            <a:schemeClr val="tx1"/>
                          </a:solidFill>
                          <a:effectLst/>
                          <a:latin typeface="+mn-lt"/>
                          <a:cs typeface="Arial" panose="020B0604020202020204" pitchFamily="34" charset="0"/>
                        </a:rPr>
                        <a:t>i</a:t>
                      </a:r>
                      <a:r>
                        <a:rPr lang="en-GB" sz="1500" b="1" u="none" strike="noStrike" dirty="0">
                          <a:solidFill>
                            <a:schemeClr val="tx1"/>
                          </a:solidFill>
                          <a:effectLst/>
                          <a:latin typeface="+mn-lt"/>
                          <a:cs typeface="Arial" panose="020B0604020202020204" pitchFamily="34" charset="0"/>
                        </a:rPr>
                        <a:t>) More than half of friends smoke </a:t>
                      </a:r>
                      <a:endParaRPr lang="en-GB" sz="1500" b="1" i="0" u="none" strike="noStrike" dirty="0">
                        <a:solidFill>
                          <a:schemeClr val="tx1"/>
                        </a:solidFill>
                        <a:effectLst/>
                        <a:latin typeface="+mn-lt"/>
                        <a:cs typeface="Arial" panose="020B0604020202020204" pitchFamily="34" charset="0"/>
                      </a:endParaRPr>
                    </a:p>
                  </a:txBody>
                  <a:tcPr marL="5562" marR="5562" marT="5562" marB="0" anchor="ctr"/>
                </a:tc>
                <a:tc>
                  <a:txBody>
                    <a:bodyPr/>
                    <a:lstStyle/>
                    <a:p>
                      <a:pPr algn="ctr"/>
                      <a:endParaRPr lang="en-GB" sz="1500" b="1" dirty="0">
                        <a:solidFill>
                          <a:schemeClr val="tx1"/>
                        </a:solidFill>
                        <a:latin typeface="+mn-lt"/>
                        <a:cs typeface="Arial" panose="020B0604020202020204" pitchFamily="34" charset="0"/>
                      </a:endParaRPr>
                    </a:p>
                  </a:txBody>
                  <a:tcPr marL="5562" marR="5562" marT="5562" marB="0" anchor="ctr"/>
                </a:tc>
                <a:tc>
                  <a:txBody>
                    <a:bodyPr/>
                    <a:lstStyle/>
                    <a:p>
                      <a:pPr algn="ctr"/>
                      <a:endParaRPr lang="en-GB" sz="1500" b="1" dirty="0">
                        <a:solidFill>
                          <a:schemeClr val="tx1"/>
                        </a:solidFill>
                        <a:latin typeface="+mn-lt"/>
                        <a:cs typeface="Arial" panose="020B0604020202020204" pitchFamily="34" charset="0"/>
                      </a:endParaRPr>
                    </a:p>
                  </a:txBody>
                  <a:tcPr marL="5562" marR="5562" marT="5562" marB="0" anchor="ctr"/>
                </a:tc>
                <a:tc>
                  <a:txBody>
                    <a:bodyPr/>
                    <a:lstStyle/>
                    <a:p>
                      <a:pPr algn="ctr"/>
                      <a:endParaRPr lang="en-GB" sz="1500" b="1" dirty="0">
                        <a:solidFill>
                          <a:schemeClr val="tx1"/>
                        </a:solidFill>
                        <a:latin typeface="+mn-lt"/>
                        <a:cs typeface="Arial" panose="020B0604020202020204" pitchFamily="34" charset="0"/>
                      </a:endParaRPr>
                    </a:p>
                  </a:txBody>
                  <a:tcPr marL="5562" marR="5562" marT="5562" marB="0" anchor="ctr"/>
                </a:tc>
                <a:tc>
                  <a:txBody>
                    <a:bodyPr/>
                    <a:lstStyle/>
                    <a:p>
                      <a:pPr algn="ctr"/>
                      <a:endParaRPr lang="en-GB" sz="1500" b="1" dirty="0">
                        <a:solidFill>
                          <a:schemeClr val="tx1"/>
                        </a:solidFill>
                        <a:latin typeface="+mn-lt"/>
                        <a:cs typeface="Arial" panose="020B0604020202020204" pitchFamily="34" charset="0"/>
                      </a:endParaRPr>
                    </a:p>
                  </a:txBody>
                  <a:tcPr marL="5562" marR="5562" marT="5562" marB="0" anchor="ctr"/>
                </a:tc>
                <a:extLst>
                  <a:ext uri="{0D108BD9-81ED-4DB2-BD59-A6C34878D82A}">
                    <a16:rowId xmlns:a16="http://schemas.microsoft.com/office/drawing/2014/main" val="1501327099"/>
                  </a:ext>
                </a:extLst>
              </a:tr>
              <a:tr h="122354">
                <a:tc>
                  <a:txBody>
                    <a:bodyPr/>
                    <a:lstStyle/>
                    <a:p>
                      <a:pPr algn="l" fontAlgn="ctr"/>
                      <a:r>
                        <a:rPr lang="en-GB" sz="1500" u="none" strike="noStrike" dirty="0">
                          <a:solidFill>
                            <a:schemeClr val="tx1"/>
                          </a:solidFill>
                          <a:effectLst/>
                          <a:latin typeface="+mn-lt"/>
                          <a:cs typeface="Arial" panose="020B0604020202020204" pitchFamily="34" charset="0"/>
                        </a:rPr>
                        <a:t>     W1 – 2002</a:t>
                      </a:r>
                      <a:endParaRPr lang="en-GB" sz="1500" b="0" i="0" u="none" strike="noStrike" dirty="0">
                        <a:solidFill>
                          <a:schemeClr val="tx1"/>
                        </a:solidFill>
                        <a:effectLst/>
                        <a:latin typeface="+mn-lt"/>
                        <a:cs typeface="Arial" panose="020B0604020202020204" pitchFamily="34" charset="0"/>
                      </a:endParaRPr>
                    </a:p>
                  </a:txBody>
                  <a:tcPr marL="5562" marR="5562" marT="5562" marB="0" anchor="ctr"/>
                </a:tc>
                <a:tc>
                  <a:txBody>
                    <a:bodyPr/>
                    <a:lstStyle/>
                    <a:p>
                      <a:pPr algn="ctr" fontAlgn="b"/>
                      <a:r>
                        <a:rPr lang="en-GB" sz="1500" b="0" i="0" u="none" strike="noStrike" dirty="0">
                          <a:solidFill>
                            <a:schemeClr val="tx1"/>
                          </a:solidFill>
                          <a:effectLst/>
                          <a:latin typeface="+mn-lt"/>
                          <a:cs typeface="Arial" panose="020B0604020202020204" pitchFamily="34" charset="0"/>
                        </a:rPr>
                        <a:t>58.90</a:t>
                      </a:r>
                    </a:p>
                  </a:txBody>
                  <a:tcPr marL="9525" marR="9525" marT="9525" marB="0" anchor="b"/>
                </a:tc>
                <a:tc>
                  <a:txBody>
                    <a:bodyPr/>
                    <a:lstStyle/>
                    <a:p>
                      <a:pPr algn="ctr" fontAlgn="b"/>
                      <a:r>
                        <a:rPr lang="en-GB" sz="1500" b="0" i="0" u="none" strike="noStrike" dirty="0">
                          <a:solidFill>
                            <a:schemeClr val="tx1"/>
                          </a:solidFill>
                          <a:effectLst/>
                          <a:latin typeface="+mn-lt"/>
                          <a:cs typeface="Arial" panose="020B0604020202020204" pitchFamily="34" charset="0"/>
                        </a:rPr>
                        <a:t>60.69</a:t>
                      </a:r>
                    </a:p>
                  </a:txBody>
                  <a:tcPr marL="9525" marR="9525" marT="9525" marB="0" anchor="b"/>
                </a:tc>
                <a:tc>
                  <a:txBody>
                    <a:bodyPr/>
                    <a:lstStyle/>
                    <a:p>
                      <a:pPr algn="ctr" fontAlgn="b"/>
                      <a:r>
                        <a:rPr lang="en-GB" sz="1500" b="0" i="0" u="none" strike="noStrike" dirty="0">
                          <a:solidFill>
                            <a:schemeClr val="tx1"/>
                          </a:solidFill>
                          <a:effectLst/>
                          <a:latin typeface="+mn-lt"/>
                          <a:cs typeface="Arial" panose="020B0604020202020204" pitchFamily="34" charset="0"/>
                        </a:rPr>
                        <a:t>60.56</a:t>
                      </a:r>
                    </a:p>
                  </a:txBody>
                  <a:tcPr marL="9525" marR="9525" marT="9525" marB="0" anchor="b"/>
                </a:tc>
                <a:tc>
                  <a:txBody>
                    <a:bodyPr/>
                    <a:lstStyle/>
                    <a:p>
                      <a:pPr algn="ctr" fontAlgn="ctr"/>
                      <a:r>
                        <a:rPr lang="en-GB" sz="1500" b="0" i="0" u="none" strike="noStrike" dirty="0">
                          <a:solidFill>
                            <a:schemeClr val="tx1"/>
                          </a:solidFill>
                          <a:effectLst/>
                          <a:latin typeface="+mn-lt"/>
                          <a:cs typeface="Arial" panose="020B0604020202020204" pitchFamily="34" charset="0"/>
                        </a:rPr>
                        <a:t>59.69</a:t>
                      </a:r>
                    </a:p>
                  </a:txBody>
                  <a:tcPr marL="9525" marR="9525" marT="9525" marB="0" anchor="ctr"/>
                </a:tc>
                <a:extLst>
                  <a:ext uri="{0D108BD9-81ED-4DB2-BD59-A6C34878D82A}">
                    <a16:rowId xmlns:a16="http://schemas.microsoft.com/office/drawing/2014/main" val="2020003224"/>
                  </a:ext>
                </a:extLst>
              </a:tr>
              <a:tr h="23914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500" u="none" strike="noStrike" dirty="0">
                          <a:solidFill>
                            <a:schemeClr val="tx1"/>
                          </a:solidFill>
                          <a:effectLst/>
                          <a:latin typeface="+mn-lt"/>
                          <a:cs typeface="Arial" panose="020B0604020202020204" pitchFamily="34" charset="0"/>
                        </a:rPr>
                        <a:t>     W9 - 2013-2015</a:t>
                      </a:r>
                      <a:endParaRPr lang="en-GB" sz="1500" b="0" i="0" u="none" strike="noStrike" dirty="0">
                        <a:solidFill>
                          <a:schemeClr val="tx1"/>
                        </a:solidFill>
                        <a:effectLst/>
                        <a:latin typeface="+mn-lt"/>
                        <a:cs typeface="Arial" panose="020B0604020202020204" pitchFamily="34" charset="0"/>
                      </a:endParaRPr>
                    </a:p>
                  </a:txBody>
                  <a:tcPr marL="5562" marR="5562" marT="5562" marB="0" anchor="ctr"/>
                </a:tc>
                <a:tc>
                  <a:txBody>
                    <a:bodyPr/>
                    <a:lstStyle/>
                    <a:p>
                      <a:pPr algn="ctr" fontAlgn="b"/>
                      <a:r>
                        <a:rPr lang="en-GB" sz="1500" b="0" i="0" u="none" strike="noStrike" dirty="0">
                          <a:solidFill>
                            <a:schemeClr val="tx1"/>
                          </a:solidFill>
                          <a:effectLst/>
                          <a:latin typeface="+mn-lt"/>
                          <a:cs typeface="Arial" panose="020B0604020202020204" pitchFamily="34" charset="0"/>
                        </a:rPr>
                        <a:t>50.26</a:t>
                      </a:r>
                    </a:p>
                  </a:txBody>
                  <a:tcPr marL="9525" marR="9525" marT="9525" marB="0" anchor="b"/>
                </a:tc>
                <a:tc>
                  <a:txBody>
                    <a:bodyPr/>
                    <a:lstStyle/>
                    <a:p>
                      <a:pPr algn="ctr" fontAlgn="b"/>
                      <a:r>
                        <a:rPr lang="en-GB" sz="1500" b="0" i="0" u="none" strike="noStrike" dirty="0">
                          <a:solidFill>
                            <a:schemeClr val="tx1"/>
                          </a:solidFill>
                          <a:effectLst/>
                          <a:latin typeface="+mn-lt"/>
                          <a:cs typeface="Arial" panose="020B0604020202020204" pitchFamily="34" charset="0"/>
                        </a:rPr>
                        <a:t>56.01</a:t>
                      </a:r>
                    </a:p>
                  </a:txBody>
                  <a:tcPr marL="9525" marR="9525" marT="9525" marB="0" anchor="b"/>
                </a:tc>
                <a:tc>
                  <a:txBody>
                    <a:bodyPr/>
                    <a:lstStyle/>
                    <a:p>
                      <a:pPr algn="ctr" fontAlgn="b"/>
                      <a:r>
                        <a:rPr lang="en-GB" sz="1500" b="0" i="0" u="none" strike="noStrike" dirty="0">
                          <a:solidFill>
                            <a:schemeClr val="tx1"/>
                          </a:solidFill>
                          <a:effectLst/>
                          <a:latin typeface="+mn-lt"/>
                          <a:cs typeface="Arial" panose="020B0604020202020204" pitchFamily="34" charset="0"/>
                        </a:rPr>
                        <a:t>47.41</a:t>
                      </a:r>
                    </a:p>
                  </a:txBody>
                  <a:tcPr marL="9525" marR="9525" marT="9525" marB="0" anchor="b"/>
                </a:tc>
                <a:tc>
                  <a:txBody>
                    <a:bodyPr/>
                    <a:lstStyle/>
                    <a:p>
                      <a:pPr algn="ctr" fontAlgn="ctr"/>
                      <a:r>
                        <a:rPr lang="en-GB" sz="1500" b="0" i="0" u="none" strike="noStrike" dirty="0">
                          <a:solidFill>
                            <a:schemeClr val="tx1"/>
                          </a:solidFill>
                          <a:effectLst/>
                          <a:latin typeface="+mn-lt"/>
                          <a:cs typeface="Arial" panose="020B0604020202020204" pitchFamily="34" charset="0"/>
                        </a:rPr>
                        <a:t>51.97</a:t>
                      </a:r>
                    </a:p>
                  </a:txBody>
                  <a:tcPr marL="9525" marR="9525" marT="9525" marB="0" anchor="ctr"/>
                </a:tc>
                <a:extLst>
                  <a:ext uri="{0D108BD9-81ED-4DB2-BD59-A6C34878D82A}">
                    <a16:rowId xmlns:a16="http://schemas.microsoft.com/office/drawing/2014/main" val="2028400285"/>
                  </a:ext>
                </a:extLst>
              </a:tr>
              <a:tr h="12151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500" b="1" u="none" strike="noStrike" dirty="0">
                          <a:solidFill>
                            <a:srgbClr val="E9EBF5"/>
                          </a:solidFill>
                          <a:effectLst/>
                          <a:latin typeface="+mn-lt"/>
                          <a:cs typeface="Arial" panose="020B0604020202020204" pitchFamily="34" charset="0"/>
                        </a:rPr>
                        <a:t>(ii)  Agree that people important to you believe you shouldn’t smoke</a:t>
                      </a:r>
                      <a:endParaRPr lang="en-GB" sz="1500" b="1" i="0" u="none" strike="noStrike" dirty="0">
                        <a:solidFill>
                          <a:srgbClr val="E9EBF5"/>
                        </a:solidFill>
                        <a:effectLst/>
                        <a:latin typeface="+mn-lt"/>
                        <a:cs typeface="Arial" panose="020B0604020202020204" pitchFamily="34" charset="0"/>
                      </a:endParaRPr>
                    </a:p>
                  </a:txBody>
                  <a:tcPr marL="5562" marR="5562" marT="5562" marB="0" anchor="b">
                    <a:solidFill>
                      <a:srgbClr val="E9EBF5"/>
                    </a:solidFill>
                  </a:tcPr>
                </a:tc>
                <a:tc>
                  <a:txBody>
                    <a:bodyPr/>
                    <a:lstStyle/>
                    <a:p>
                      <a:pPr algn="ctr" fontAlgn="ctr"/>
                      <a:endParaRPr lang="en-GB" sz="1500" b="1" i="0" u="none" strike="noStrike" dirty="0">
                        <a:solidFill>
                          <a:srgbClr val="E9EBF5"/>
                        </a:solidFill>
                        <a:effectLst/>
                        <a:latin typeface="+mn-lt"/>
                        <a:cs typeface="Arial" panose="020B0604020202020204" pitchFamily="34" charset="0"/>
                      </a:endParaRPr>
                    </a:p>
                  </a:txBody>
                  <a:tcPr marL="5562" marR="5562" marT="5562" marB="0" anchor="ctr">
                    <a:solidFill>
                      <a:srgbClr val="E9EBF5"/>
                    </a:solidFill>
                  </a:tcPr>
                </a:tc>
                <a:tc>
                  <a:txBody>
                    <a:bodyPr/>
                    <a:lstStyle/>
                    <a:p>
                      <a:pPr algn="ctr" fontAlgn="ctr"/>
                      <a:endParaRPr lang="en-GB" sz="1500" b="1" i="0" u="none" strike="noStrike" dirty="0">
                        <a:solidFill>
                          <a:srgbClr val="E9EBF5"/>
                        </a:solidFill>
                        <a:effectLst/>
                        <a:latin typeface="+mn-lt"/>
                        <a:cs typeface="Arial" panose="020B0604020202020204" pitchFamily="34" charset="0"/>
                      </a:endParaRPr>
                    </a:p>
                  </a:txBody>
                  <a:tcPr marL="5562" marR="5562" marT="5562" marB="0" anchor="ctr">
                    <a:solidFill>
                      <a:srgbClr val="E9EBF5"/>
                    </a:solidFill>
                  </a:tcPr>
                </a:tc>
                <a:tc>
                  <a:txBody>
                    <a:bodyPr/>
                    <a:lstStyle/>
                    <a:p>
                      <a:pPr algn="ctr" fontAlgn="ctr"/>
                      <a:endParaRPr lang="en-GB" sz="1500" b="1" i="0" u="none" strike="noStrike" dirty="0">
                        <a:solidFill>
                          <a:srgbClr val="E9EBF5"/>
                        </a:solidFill>
                        <a:effectLst/>
                        <a:latin typeface="+mn-lt"/>
                        <a:cs typeface="Arial" panose="020B0604020202020204" pitchFamily="34" charset="0"/>
                      </a:endParaRPr>
                    </a:p>
                  </a:txBody>
                  <a:tcPr marL="5562" marR="5562" marT="5562" marB="0" anchor="ctr">
                    <a:solidFill>
                      <a:srgbClr val="E9EBF5"/>
                    </a:solidFill>
                  </a:tcPr>
                </a:tc>
                <a:tc>
                  <a:txBody>
                    <a:bodyPr/>
                    <a:lstStyle/>
                    <a:p>
                      <a:pPr algn="ctr" fontAlgn="ctr"/>
                      <a:endParaRPr lang="en-GB" sz="1500" b="1" i="0" u="none" strike="noStrike" dirty="0">
                        <a:solidFill>
                          <a:srgbClr val="E9EBF5"/>
                        </a:solidFill>
                        <a:effectLst/>
                        <a:latin typeface="+mn-lt"/>
                        <a:cs typeface="Arial" panose="020B0604020202020204" pitchFamily="34" charset="0"/>
                      </a:endParaRPr>
                    </a:p>
                  </a:txBody>
                  <a:tcPr marL="5562" marR="5562" marT="5562" marB="0" anchor="ctr">
                    <a:solidFill>
                      <a:srgbClr val="E9EBF5"/>
                    </a:solidFill>
                  </a:tcPr>
                </a:tc>
                <a:extLst>
                  <a:ext uri="{0D108BD9-81ED-4DB2-BD59-A6C34878D82A}">
                    <a16:rowId xmlns:a16="http://schemas.microsoft.com/office/drawing/2014/main" val="1869902614"/>
                  </a:ext>
                </a:extLst>
              </a:tr>
              <a:tr h="122354">
                <a:tc>
                  <a:txBody>
                    <a:bodyPr/>
                    <a:lstStyle/>
                    <a:p>
                      <a:pPr algn="l" fontAlgn="ctr"/>
                      <a:r>
                        <a:rPr lang="en-GB" sz="1500" u="none" strike="noStrike" dirty="0">
                          <a:solidFill>
                            <a:srgbClr val="E9EBF5"/>
                          </a:solidFill>
                          <a:effectLst/>
                          <a:latin typeface="+mn-lt"/>
                          <a:cs typeface="Arial" panose="020B0604020202020204" pitchFamily="34" charset="0"/>
                        </a:rPr>
                        <a:t>     W1 – 2002</a:t>
                      </a:r>
                      <a:endParaRPr lang="en-GB" sz="1500" b="0" i="0" u="none" strike="noStrike" dirty="0">
                        <a:solidFill>
                          <a:srgbClr val="E9EBF5"/>
                        </a:solidFill>
                        <a:effectLst/>
                        <a:latin typeface="+mn-lt"/>
                        <a:cs typeface="Arial" panose="020B0604020202020204" pitchFamily="34" charset="0"/>
                      </a:endParaRPr>
                    </a:p>
                  </a:txBody>
                  <a:tcPr marL="5562" marR="5562" marT="5562" marB="0" anchor="ctr">
                    <a:solidFill>
                      <a:srgbClr val="E9EBF5"/>
                    </a:solidFill>
                  </a:tcPr>
                </a:tc>
                <a:tc>
                  <a:txBody>
                    <a:bodyPr/>
                    <a:lstStyle/>
                    <a:p>
                      <a:pPr algn="ctr" fontAlgn="b"/>
                      <a:r>
                        <a:rPr lang="en-GB" sz="1500" b="0" i="0" u="none" strike="noStrike" dirty="0">
                          <a:solidFill>
                            <a:srgbClr val="E9EBF5"/>
                          </a:solidFill>
                          <a:effectLst/>
                          <a:latin typeface="+mn-lt"/>
                          <a:cs typeface="Arial" panose="020B0604020202020204" pitchFamily="34" charset="0"/>
                        </a:rPr>
                        <a:t>89.76</a:t>
                      </a:r>
                    </a:p>
                  </a:txBody>
                  <a:tcPr marL="9525" marR="9525" marT="9525" marB="0" anchor="b">
                    <a:solidFill>
                      <a:srgbClr val="E9EBF5"/>
                    </a:solidFill>
                  </a:tcPr>
                </a:tc>
                <a:tc>
                  <a:txBody>
                    <a:bodyPr/>
                    <a:lstStyle/>
                    <a:p>
                      <a:pPr algn="ctr" fontAlgn="b"/>
                      <a:r>
                        <a:rPr lang="en-GB" sz="1500" b="0" i="0" u="none" strike="noStrike" dirty="0">
                          <a:solidFill>
                            <a:srgbClr val="E9EBF5"/>
                          </a:solidFill>
                          <a:effectLst/>
                          <a:latin typeface="+mn-lt"/>
                          <a:cs typeface="Arial" panose="020B0604020202020204" pitchFamily="34" charset="0"/>
                        </a:rPr>
                        <a:t>89.51</a:t>
                      </a:r>
                    </a:p>
                  </a:txBody>
                  <a:tcPr marL="9525" marR="9525" marT="9525" marB="0" anchor="b">
                    <a:solidFill>
                      <a:srgbClr val="E9EBF5"/>
                    </a:solidFill>
                  </a:tcPr>
                </a:tc>
                <a:tc>
                  <a:txBody>
                    <a:bodyPr/>
                    <a:lstStyle/>
                    <a:p>
                      <a:pPr algn="ctr" fontAlgn="b"/>
                      <a:r>
                        <a:rPr lang="en-GB" sz="1500" b="0" i="0" u="none" strike="noStrike" dirty="0">
                          <a:solidFill>
                            <a:srgbClr val="E9EBF5"/>
                          </a:solidFill>
                          <a:effectLst/>
                          <a:latin typeface="+mn-lt"/>
                          <a:cs typeface="Arial" panose="020B0604020202020204" pitchFamily="34" charset="0"/>
                        </a:rPr>
                        <a:t>85.48</a:t>
                      </a:r>
                    </a:p>
                  </a:txBody>
                  <a:tcPr marL="9525" marR="9525" marT="9525" marB="0" anchor="b">
                    <a:solidFill>
                      <a:srgbClr val="E9EBF5"/>
                    </a:solidFill>
                  </a:tcPr>
                </a:tc>
                <a:tc>
                  <a:txBody>
                    <a:bodyPr/>
                    <a:lstStyle/>
                    <a:p>
                      <a:pPr algn="ctr" fontAlgn="ctr"/>
                      <a:r>
                        <a:rPr lang="en-GB" sz="1500" b="0" i="0" u="none" strike="noStrike" dirty="0">
                          <a:solidFill>
                            <a:srgbClr val="E9EBF5"/>
                          </a:solidFill>
                          <a:effectLst/>
                          <a:latin typeface="+mn-lt"/>
                          <a:cs typeface="Arial" panose="020B0604020202020204" pitchFamily="34" charset="0"/>
                        </a:rPr>
                        <a:t>88.70</a:t>
                      </a:r>
                    </a:p>
                  </a:txBody>
                  <a:tcPr marL="9525" marR="9525" marT="9525" marB="0" anchor="ctr">
                    <a:solidFill>
                      <a:srgbClr val="E9EBF5"/>
                    </a:solidFill>
                  </a:tcPr>
                </a:tc>
                <a:extLst>
                  <a:ext uri="{0D108BD9-81ED-4DB2-BD59-A6C34878D82A}">
                    <a16:rowId xmlns:a16="http://schemas.microsoft.com/office/drawing/2014/main" val="2695641388"/>
                  </a:ext>
                </a:extLst>
              </a:tr>
              <a:tr h="23914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500" u="none" strike="noStrike" dirty="0">
                          <a:solidFill>
                            <a:srgbClr val="E9EBF5"/>
                          </a:solidFill>
                          <a:effectLst/>
                          <a:latin typeface="+mn-lt"/>
                          <a:cs typeface="Arial" panose="020B0604020202020204" pitchFamily="34" charset="0"/>
                        </a:rPr>
                        <a:t>     W9 - 2013-2015</a:t>
                      </a:r>
                      <a:endParaRPr lang="en-GB" sz="1500" b="0" i="0" u="none" strike="noStrike" dirty="0">
                        <a:solidFill>
                          <a:srgbClr val="E9EBF5"/>
                        </a:solidFill>
                        <a:effectLst/>
                        <a:latin typeface="+mn-lt"/>
                        <a:cs typeface="Arial" panose="020B0604020202020204" pitchFamily="34" charset="0"/>
                      </a:endParaRPr>
                    </a:p>
                  </a:txBody>
                  <a:tcPr marL="5562" marR="5562" marT="5562" marB="0" anchor="ctr">
                    <a:solidFill>
                      <a:srgbClr val="E9EBF5"/>
                    </a:solidFill>
                  </a:tcPr>
                </a:tc>
                <a:tc>
                  <a:txBody>
                    <a:bodyPr/>
                    <a:lstStyle/>
                    <a:p>
                      <a:pPr algn="ctr" fontAlgn="b"/>
                      <a:r>
                        <a:rPr lang="en-GB" sz="1500" b="0" i="0" u="none" strike="noStrike" dirty="0">
                          <a:solidFill>
                            <a:srgbClr val="E9EBF5"/>
                          </a:solidFill>
                          <a:effectLst/>
                          <a:latin typeface="+mn-lt"/>
                          <a:cs typeface="Arial" panose="020B0604020202020204" pitchFamily="34" charset="0"/>
                        </a:rPr>
                        <a:t>85.50</a:t>
                      </a:r>
                    </a:p>
                  </a:txBody>
                  <a:tcPr marL="9525" marR="9525" marT="9525" marB="0" anchor="b">
                    <a:solidFill>
                      <a:srgbClr val="E9EBF5"/>
                    </a:solidFill>
                  </a:tcPr>
                </a:tc>
                <a:tc>
                  <a:txBody>
                    <a:bodyPr/>
                    <a:lstStyle/>
                    <a:p>
                      <a:pPr algn="ctr" fontAlgn="b"/>
                      <a:r>
                        <a:rPr lang="en-GB" sz="1500" b="0" i="0" u="none" strike="noStrike" dirty="0">
                          <a:solidFill>
                            <a:srgbClr val="E9EBF5"/>
                          </a:solidFill>
                          <a:effectLst/>
                          <a:latin typeface="+mn-lt"/>
                          <a:cs typeface="Arial" panose="020B0604020202020204" pitchFamily="34" charset="0"/>
                        </a:rPr>
                        <a:t>75.58</a:t>
                      </a:r>
                    </a:p>
                  </a:txBody>
                  <a:tcPr marL="9525" marR="9525" marT="9525" marB="0" anchor="b">
                    <a:solidFill>
                      <a:srgbClr val="E9EBF5"/>
                    </a:solidFill>
                  </a:tcPr>
                </a:tc>
                <a:tc>
                  <a:txBody>
                    <a:bodyPr/>
                    <a:lstStyle/>
                    <a:p>
                      <a:pPr algn="ctr" fontAlgn="b"/>
                      <a:r>
                        <a:rPr lang="en-GB" sz="1500" b="0" i="0" u="none" strike="noStrike" dirty="0">
                          <a:solidFill>
                            <a:srgbClr val="E9EBF5"/>
                          </a:solidFill>
                          <a:effectLst/>
                          <a:latin typeface="+mn-lt"/>
                          <a:cs typeface="Arial" panose="020B0604020202020204" pitchFamily="34" charset="0"/>
                        </a:rPr>
                        <a:t>72.38</a:t>
                      </a:r>
                    </a:p>
                  </a:txBody>
                  <a:tcPr marL="9525" marR="9525" marT="9525" marB="0" anchor="b">
                    <a:solidFill>
                      <a:srgbClr val="E9EBF5"/>
                    </a:solidFill>
                  </a:tcPr>
                </a:tc>
                <a:tc>
                  <a:txBody>
                    <a:bodyPr/>
                    <a:lstStyle/>
                    <a:p>
                      <a:pPr algn="ctr" fontAlgn="ctr"/>
                      <a:r>
                        <a:rPr lang="en-GB" sz="1500" b="0" i="0" u="none" strike="noStrike" dirty="0">
                          <a:solidFill>
                            <a:srgbClr val="E9EBF5"/>
                          </a:solidFill>
                          <a:effectLst/>
                          <a:latin typeface="+mn-lt"/>
                          <a:cs typeface="Arial" panose="020B0604020202020204" pitchFamily="34" charset="0"/>
                        </a:rPr>
                        <a:t>76.66</a:t>
                      </a:r>
                    </a:p>
                  </a:txBody>
                  <a:tcPr marL="9525" marR="9525" marT="9525" marB="0" anchor="ctr">
                    <a:solidFill>
                      <a:srgbClr val="E9EBF5"/>
                    </a:solidFill>
                  </a:tcPr>
                </a:tc>
                <a:extLst>
                  <a:ext uri="{0D108BD9-81ED-4DB2-BD59-A6C34878D82A}">
                    <a16:rowId xmlns:a16="http://schemas.microsoft.com/office/drawing/2014/main" val="3278297650"/>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500" b="1" u="none" strike="noStrike" dirty="0">
                          <a:solidFill>
                            <a:srgbClr val="E9EBF5"/>
                          </a:solidFill>
                          <a:effectLst/>
                          <a:latin typeface="+mn-lt"/>
                          <a:cs typeface="Arial" panose="020B0604020202020204" pitchFamily="34" charset="0"/>
                        </a:rPr>
                        <a:t>(iii) Agree that society disapproves of smoking</a:t>
                      </a:r>
                      <a:endParaRPr lang="en-GB" sz="1500" b="1" i="0" u="none" strike="noStrike" dirty="0">
                        <a:solidFill>
                          <a:srgbClr val="E9EBF5"/>
                        </a:solidFill>
                        <a:effectLst/>
                        <a:latin typeface="+mn-lt"/>
                        <a:cs typeface="Arial" panose="020B0604020202020204" pitchFamily="34" charset="0"/>
                      </a:endParaRPr>
                    </a:p>
                  </a:txBody>
                  <a:tcPr marL="5562" marR="5562" marT="5562" marB="0" anchor="b">
                    <a:solidFill>
                      <a:srgbClr val="E9EBF5"/>
                    </a:solidFill>
                  </a:tcPr>
                </a:tc>
                <a:tc>
                  <a:txBody>
                    <a:bodyPr/>
                    <a:lstStyle/>
                    <a:p>
                      <a:pPr algn="ctr" fontAlgn="ctr"/>
                      <a:endParaRPr lang="en-GB" sz="1500" b="1" i="0" u="none" strike="noStrike" dirty="0">
                        <a:solidFill>
                          <a:srgbClr val="E9EBF5"/>
                        </a:solidFill>
                        <a:effectLst/>
                        <a:latin typeface="+mn-lt"/>
                        <a:cs typeface="Arial" panose="020B0604020202020204" pitchFamily="34" charset="0"/>
                      </a:endParaRPr>
                    </a:p>
                  </a:txBody>
                  <a:tcPr marL="5562" marR="5562" marT="5562" marB="0" anchor="ctr">
                    <a:solidFill>
                      <a:srgbClr val="E9EBF5"/>
                    </a:solidFill>
                  </a:tcPr>
                </a:tc>
                <a:tc>
                  <a:txBody>
                    <a:bodyPr/>
                    <a:lstStyle/>
                    <a:p>
                      <a:pPr algn="ctr" fontAlgn="ctr"/>
                      <a:endParaRPr lang="en-GB" sz="1500" b="1" i="0" u="none" strike="noStrike">
                        <a:solidFill>
                          <a:srgbClr val="E9EBF5"/>
                        </a:solidFill>
                        <a:effectLst/>
                        <a:latin typeface="+mn-lt"/>
                        <a:cs typeface="Arial" panose="020B0604020202020204" pitchFamily="34" charset="0"/>
                      </a:endParaRPr>
                    </a:p>
                  </a:txBody>
                  <a:tcPr marL="5562" marR="5562" marT="5562" marB="0" anchor="ctr">
                    <a:solidFill>
                      <a:srgbClr val="E9EBF5"/>
                    </a:solidFill>
                  </a:tcPr>
                </a:tc>
                <a:tc>
                  <a:txBody>
                    <a:bodyPr/>
                    <a:lstStyle/>
                    <a:p>
                      <a:pPr algn="ctr" fontAlgn="ctr"/>
                      <a:endParaRPr lang="en-GB" sz="1500" b="1" i="0" u="none" strike="noStrike" dirty="0">
                        <a:solidFill>
                          <a:srgbClr val="E9EBF5"/>
                        </a:solidFill>
                        <a:effectLst/>
                        <a:latin typeface="+mn-lt"/>
                        <a:cs typeface="Arial" panose="020B0604020202020204" pitchFamily="34" charset="0"/>
                      </a:endParaRPr>
                    </a:p>
                  </a:txBody>
                  <a:tcPr marL="5562" marR="5562" marT="5562" marB="0" anchor="ctr">
                    <a:solidFill>
                      <a:srgbClr val="E9EBF5"/>
                    </a:solidFill>
                  </a:tcPr>
                </a:tc>
                <a:tc>
                  <a:txBody>
                    <a:bodyPr/>
                    <a:lstStyle/>
                    <a:p>
                      <a:pPr algn="ctr" fontAlgn="ctr"/>
                      <a:endParaRPr lang="en-GB" sz="1500" b="1" i="0" u="none" strike="noStrike" dirty="0">
                        <a:solidFill>
                          <a:srgbClr val="E9EBF5"/>
                        </a:solidFill>
                        <a:effectLst/>
                        <a:latin typeface="+mn-lt"/>
                        <a:cs typeface="Arial" panose="020B0604020202020204" pitchFamily="34" charset="0"/>
                      </a:endParaRPr>
                    </a:p>
                  </a:txBody>
                  <a:tcPr marL="5562" marR="5562" marT="5562" marB="0" anchor="ctr">
                    <a:solidFill>
                      <a:srgbClr val="E9EBF5"/>
                    </a:solidFill>
                  </a:tcPr>
                </a:tc>
                <a:extLst>
                  <a:ext uri="{0D108BD9-81ED-4DB2-BD59-A6C34878D82A}">
                    <a16:rowId xmlns:a16="http://schemas.microsoft.com/office/drawing/2014/main" val="3190819752"/>
                  </a:ext>
                </a:extLst>
              </a:tr>
              <a:tr h="122354">
                <a:tc>
                  <a:txBody>
                    <a:bodyPr/>
                    <a:lstStyle/>
                    <a:p>
                      <a:pPr algn="l" fontAlgn="ctr"/>
                      <a:r>
                        <a:rPr lang="en-GB" sz="1500" u="none" strike="noStrike" dirty="0">
                          <a:solidFill>
                            <a:srgbClr val="E9EBF5"/>
                          </a:solidFill>
                          <a:effectLst/>
                          <a:latin typeface="+mn-lt"/>
                          <a:cs typeface="Arial" panose="020B0604020202020204" pitchFamily="34" charset="0"/>
                        </a:rPr>
                        <a:t>     W1 – 2002</a:t>
                      </a:r>
                      <a:endParaRPr lang="en-GB" sz="1500" b="0" i="0" u="none" strike="noStrike" dirty="0">
                        <a:solidFill>
                          <a:srgbClr val="E9EBF5"/>
                        </a:solidFill>
                        <a:effectLst/>
                        <a:latin typeface="+mn-lt"/>
                        <a:cs typeface="Arial" panose="020B0604020202020204" pitchFamily="34" charset="0"/>
                      </a:endParaRPr>
                    </a:p>
                  </a:txBody>
                  <a:tcPr marL="5562" marR="5562" marT="5562" marB="0" anchor="ctr">
                    <a:solidFill>
                      <a:srgbClr val="E9EBF5"/>
                    </a:solidFill>
                  </a:tcPr>
                </a:tc>
                <a:tc>
                  <a:txBody>
                    <a:bodyPr/>
                    <a:lstStyle/>
                    <a:p>
                      <a:pPr algn="ctr" fontAlgn="b"/>
                      <a:r>
                        <a:rPr lang="en-GB" sz="1500" b="0" i="0" u="none" strike="noStrike">
                          <a:solidFill>
                            <a:srgbClr val="E9EBF5"/>
                          </a:solidFill>
                          <a:effectLst/>
                          <a:latin typeface="+mn-lt"/>
                          <a:cs typeface="Arial" panose="020B0604020202020204" pitchFamily="34" charset="0"/>
                        </a:rPr>
                        <a:t>88.34</a:t>
                      </a:r>
                      <a:endParaRPr lang="en-GB" sz="1500" b="0" i="0" u="none" strike="noStrike" dirty="0">
                        <a:solidFill>
                          <a:srgbClr val="E9EBF5"/>
                        </a:solidFill>
                        <a:effectLst/>
                        <a:latin typeface="+mn-lt"/>
                        <a:cs typeface="Arial" panose="020B0604020202020204" pitchFamily="34" charset="0"/>
                      </a:endParaRPr>
                    </a:p>
                  </a:txBody>
                  <a:tcPr marL="9525" marR="9525" marT="9525" marB="0" anchor="b">
                    <a:solidFill>
                      <a:srgbClr val="E9EBF5"/>
                    </a:solidFill>
                  </a:tcPr>
                </a:tc>
                <a:tc>
                  <a:txBody>
                    <a:bodyPr/>
                    <a:lstStyle/>
                    <a:p>
                      <a:pPr algn="ctr" fontAlgn="b"/>
                      <a:r>
                        <a:rPr lang="en-GB" sz="1500" b="0" i="0" u="none" strike="noStrike" dirty="0">
                          <a:solidFill>
                            <a:srgbClr val="E9EBF5"/>
                          </a:solidFill>
                          <a:effectLst/>
                          <a:latin typeface="+mn-lt"/>
                          <a:cs typeface="Arial" panose="020B0604020202020204" pitchFamily="34" charset="0"/>
                        </a:rPr>
                        <a:t>79.03</a:t>
                      </a:r>
                    </a:p>
                  </a:txBody>
                  <a:tcPr marL="9525" marR="9525" marT="9525" marB="0" anchor="b">
                    <a:solidFill>
                      <a:srgbClr val="E9EBF5"/>
                    </a:solidFill>
                  </a:tcPr>
                </a:tc>
                <a:tc>
                  <a:txBody>
                    <a:bodyPr/>
                    <a:lstStyle/>
                    <a:p>
                      <a:pPr algn="ctr" fontAlgn="b"/>
                      <a:r>
                        <a:rPr lang="en-GB" sz="1500" b="0" i="0" u="none" strike="noStrike" dirty="0">
                          <a:solidFill>
                            <a:srgbClr val="E9EBF5"/>
                          </a:solidFill>
                          <a:effectLst/>
                          <a:latin typeface="+mn-lt"/>
                          <a:cs typeface="Arial" panose="020B0604020202020204" pitchFamily="34" charset="0"/>
                        </a:rPr>
                        <a:t>77.36</a:t>
                      </a:r>
                    </a:p>
                  </a:txBody>
                  <a:tcPr marL="9525" marR="9525" marT="9525" marB="0" anchor="b">
                    <a:solidFill>
                      <a:srgbClr val="E9EBF5"/>
                    </a:solidFill>
                  </a:tcPr>
                </a:tc>
                <a:tc>
                  <a:txBody>
                    <a:bodyPr/>
                    <a:lstStyle/>
                    <a:p>
                      <a:pPr algn="ctr" fontAlgn="b"/>
                      <a:r>
                        <a:rPr lang="en-GB" sz="1500" b="0" i="0" u="none" strike="noStrike">
                          <a:solidFill>
                            <a:srgbClr val="E9EBF5"/>
                          </a:solidFill>
                          <a:effectLst/>
                          <a:latin typeface="+mn-lt"/>
                          <a:cs typeface="Arial" panose="020B0604020202020204" pitchFamily="34" charset="0"/>
                        </a:rPr>
                        <a:t>81.69</a:t>
                      </a:r>
                      <a:endParaRPr lang="en-GB" sz="1500" b="0" i="0" u="none" strike="noStrike" dirty="0">
                        <a:solidFill>
                          <a:srgbClr val="E9EBF5"/>
                        </a:solidFill>
                        <a:effectLst/>
                        <a:latin typeface="+mn-lt"/>
                        <a:cs typeface="Arial" panose="020B0604020202020204" pitchFamily="34" charset="0"/>
                      </a:endParaRPr>
                    </a:p>
                  </a:txBody>
                  <a:tcPr marL="9525" marR="9525" marT="9525" marB="0" anchor="b">
                    <a:solidFill>
                      <a:srgbClr val="E9EBF5"/>
                    </a:solidFill>
                  </a:tcPr>
                </a:tc>
                <a:extLst>
                  <a:ext uri="{0D108BD9-81ED-4DB2-BD59-A6C34878D82A}">
                    <a16:rowId xmlns:a16="http://schemas.microsoft.com/office/drawing/2014/main" val="1142083065"/>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500" u="none" strike="noStrike" dirty="0">
                          <a:solidFill>
                            <a:srgbClr val="E9EBF5"/>
                          </a:solidFill>
                          <a:effectLst/>
                          <a:latin typeface="+mn-lt"/>
                          <a:cs typeface="Arial" panose="020B0604020202020204" pitchFamily="34" charset="0"/>
                        </a:rPr>
                        <a:t>     W9 - 2013-2015</a:t>
                      </a:r>
                      <a:endParaRPr lang="en-GB" sz="1500" b="0" i="0" u="none" strike="noStrike" dirty="0">
                        <a:solidFill>
                          <a:srgbClr val="E9EBF5"/>
                        </a:solidFill>
                        <a:effectLst/>
                        <a:latin typeface="+mn-lt"/>
                        <a:cs typeface="Arial" panose="020B0604020202020204" pitchFamily="34" charset="0"/>
                      </a:endParaRPr>
                    </a:p>
                  </a:txBody>
                  <a:tcPr marL="5562" marR="5562" marT="5562" marB="0" anchor="ctr">
                    <a:solidFill>
                      <a:srgbClr val="E9EBF5"/>
                    </a:solidFill>
                  </a:tcPr>
                </a:tc>
                <a:tc>
                  <a:txBody>
                    <a:bodyPr/>
                    <a:lstStyle/>
                    <a:p>
                      <a:pPr algn="ctr" fontAlgn="b"/>
                      <a:r>
                        <a:rPr lang="en-GB" sz="1500" b="0" i="0" u="none" strike="noStrike">
                          <a:solidFill>
                            <a:srgbClr val="E9EBF5"/>
                          </a:solidFill>
                          <a:effectLst/>
                          <a:latin typeface="+mn-lt"/>
                          <a:cs typeface="Arial" panose="020B0604020202020204" pitchFamily="34" charset="0"/>
                        </a:rPr>
                        <a:t>80.86</a:t>
                      </a:r>
                      <a:endParaRPr lang="en-GB" sz="1500" b="0" i="0" u="none" strike="noStrike" dirty="0">
                        <a:solidFill>
                          <a:srgbClr val="E9EBF5"/>
                        </a:solidFill>
                        <a:effectLst/>
                        <a:latin typeface="+mn-lt"/>
                        <a:cs typeface="Arial" panose="020B0604020202020204" pitchFamily="34" charset="0"/>
                      </a:endParaRPr>
                    </a:p>
                  </a:txBody>
                  <a:tcPr marL="9525" marR="9525" marT="9525" marB="0" anchor="b">
                    <a:solidFill>
                      <a:srgbClr val="E9EBF5"/>
                    </a:solidFill>
                  </a:tcPr>
                </a:tc>
                <a:tc>
                  <a:txBody>
                    <a:bodyPr/>
                    <a:lstStyle/>
                    <a:p>
                      <a:pPr algn="ctr" fontAlgn="b"/>
                      <a:r>
                        <a:rPr lang="en-GB" sz="1500" b="0" i="0" u="none" strike="noStrike">
                          <a:solidFill>
                            <a:srgbClr val="E9EBF5"/>
                          </a:solidFill>
                          <a:effectLst/>
                          <a:latin typeface="+mn-lt"/>
                          <a:cs typeface="Arial" panose="020B0604020202020204" pitchFamily="34" charset="0"/>
                        </a:rPr>
                        <a:t>68.23</a:t>
                      </a:r>
                      <a:endParaRPr lang="en-GB" sz="1500" b="0" i="0" u="none" strike="noStrike" dirty="0">
                        <a:solidFill>
                          <a:srgbClr val="E9EBF5"/>
                        </a:solidFill>
                        <a:effectLst/>
                        <a:latin typeface="+mn-lt"/>
                        <a:cs typeface="Arial" panose="020B0604020202020204" pitchFamily="34" charset="0"/>
                      </a:endParaRPr>
                    </a:p>
                  </a:txBody>
                  <a:tcPr marL="9525" marR="9525" marT="9525" marB="0" anchor="b">
                    <a:solidFill>
                      <a:srgbClr val="E9EBF5"/>
                    </a:solidFill>
                  </a:tcPr>
                </a:tc>
                <a:tc>
                  <a:txBody>
                    <a:bodyPr/>
                    <a:lstStyle/>
                    <a:p>
                      <a:pPr algn="ctr" fontAlgn="b"/>
                      <a:r>
                        <a:rPr lang="en-GB" sz="1500" b="0" i="0" u="none" strike="noStrike" dirty="0">
                          <a:solidFill>
                            <a:srgbClr val="E9EBF5"/>
                          </a:solidFill>
                          <a:effectLst/>
                          <a:latin typeface="+mn-lt"/>
                          <a:cs typeface="Arial" panose="020B0604020202020204" pitchFamily="34" charset="0"/>
                        </a:rPr>
                        <a:t>75.28</a:t>
                      </a:r>
                    </a:p>
                  </a:txBody>
                  <a:tcPr marL="9525" marR="9525" marT="9525" marB="0" anchor="b">
                    <a:solidFill>
                      <a:srgbClr val="E9EBF5"/>
                    </a:solidFill>
                  </a:tcPr>
                </a:tc>
                <a:tc>
                  <a:txBody>
                    <a:bodyPr/>
                    <a:lstStyle/>
                    <a:p>
                      <a:pPr algn="ctr" fontAlgn="b"/>
                      <a:r>
                        <a:rPr lang="en-GB" sz="1500" b="0" i="0" u="none" strike="noStrike" dirty="0">
                          <a:solidFill>
                            <a:srgbClr val="E9EBF5"/>
                          </a:solidFill>
                          <a:effectLst/>
                          <a:latin typeface="+mn-lt"/>
                          <a:cs typeface="Arial" panose="020B0604020202020204" pitchFamily="34" charset="0"/>
                        </a:rPr>
                        <a:t>78.05</a:t>
                      </a:r>
                    </a:p>
                  </a:txBody>
                  <a:tcPr marL="9525" marR="9525" marT="9525" marB="0" anchor="b">
                    <a:solidFill>
                      <a:srgbClr val="E9EBF5"/>
                    </a:solidFill>
                  </a:tcPr>
                </a:tc>
                <a:extLst>
                  <a:ext uri="{0D108BD9-81ED-4DB2-BD59-A6C34878D82A}">
                    <a16:rowId xmlns:a16="http://schemas.microsoft.com/office/drawing/2014/main" val="1727979858"/>
                  </a:ext>
                </a:extLst>
              </a:tr>
              <a:tr h="0">
                <a:tc>
                  <a:txBody>
                    <a:bodyPr/>
                    <a:lstStyle/>
                    <a:p>
                      <a:pPr algn="l" fontAlgn="b"/>
                      <a:r>
                        <a:rPr lang="en-GB" sz="1500" b="1" i="0" u="none" strike="noStrike" dirty="0">
                          <a:solidFill>
                            <a:srgbClr val="E9EBF5"/>
                          </a:solidFill>
                          <a:effectLst/>
                          <a:latin typeface="+mn-lt"/>
                          <a:cs typeface="Arial" panose="020B0604020202020204" pitchFamily="34" charset="0"/>
                        </a:rPr>
                        <a:t>(iv) Negative  opinion of smoking</a:t>
                      </a:r>
                    </a:p>
                  </a:txBody>
                  <a:tcPr marL="5562" marR="5562" marT="5562" marB="0" anchor="b">
                    <a:solidFill>
                      <a:srgbClr val="E9EBF5"/>
                    </a:solidFill>
                  </a:tcPr>
                </a:tc>
                <a:tc>
                  <a:txBody>
                    <a:bodyPr/>
                    <a:lstStyle/>
                    <a:p>
                      <a:pPr algn="ctr" fontAlgn="ctr"/>
                      <a:endParaRPr lang="en-GB" sz="1500" b="0" i="0" u="none" strike="noStrike" dirty="0">
                        <a:solidFill>
                          <a:srgbClr val="E9EBF5"/>
                        </a:solidFill>
                        <a:effectLst/>
                        <a:latin typeface="+mn-lt"/>
                        <a:cs typeface="Arial" panose="020B0604020202020204" pitchFamily="34" charset="0"/>
                      </a:endParaRPr>
                    </a:p>
                  </a:txBody>
                  <a:tcPr marL="5562" marR="5562" marT="5562" marB="0" anchor="ctr">
                    <a:solidFill>
                      <a:srgbClr val="E9EBF5"/>
                    </a:solidFill>
                  </a:tcPr>
                </a:tc>
                <a:tc>
                  <a:txBody>
                    <a:bodyPr/>
                    <a:lstStyle/>
                    <a:p>
                      <a:pPr algn="ctr" fontAlgn="ctr"/>
                      <a:endParaRPr lang="en-GB" sz="1500" b="0" i="0" u="none" strike="noStrike" dirty="0">
                        <a:solidFill>
                          <a:srgbClr val="E9EBF5"/>
                        </a:solidFill>
                        <a:effectLst/>
                        <a:latin typeface="+mn-lt"/>
                        <a:cs typeface="Arial" panose="020B0604020202020204" pitchFamily="34" charset="0"/>
                      </a:endParaRPr>
                    </a:p>
                  </a:txBody>
                  <a:tcPr marL="5562" marR="5562" marT="5562" marB="0" anchor="ctr">
                    <a:solidFill>
                      <a:srgbClr val="E9EBF5"/>
                    </a:solidFill>
                  </a:tcPr>
                </a:tc>
                <a:tc>
                  <a:txBody>
                    <a:bodyPr/>
                    <a:lstStyle/>
                    <a:p>
                      <a:pPr algn="ctr" fontAlgn="ctr"/>
                      <a:endParaRPr lang="en-GB" sz="1500" b="0" i="0" u="none" strike="noStrike" dirty="0">
                        <a:solidFill>
                          <a:srgbClr val="E9EBF5"/>
                        </a:solidFill>
                        <a:effectLst/>
                        <a:latin typeface="+mn-lt"/>
                        <a:cs typeface="Arial" panose="020B0604020202020204" pitchFamily="34" charset="0"/>
                      </a:endParaRPr>
                    </a:p>
                  </a:txBody>
                  <a:tcPr marL="5562" marR="5562" marT="5562" marB="0" anchor="ctr">
                    <a:solidFill>
                      <a:srgbClr val="E9EBF5"/>
                    </a:solidFill>
                  </a:tcPr>
                </a:tc>
                <a:tc>
                  <a:txBody>
                    <a:bodyPr/>
                    <a:lstStyle/>
                    <a:p>
                      <a:pPr algn="ctr" fontAlgn="ctr"/>
                      <a:endParaRPr lang="en-GB" sz="1500" b="0" i="0" u="none" strike="noStrike" dirty="0">
                        <a:solidFill>
                          <a:srgbClr val="E9EBF5"/>
                        </a:solidFill>
                        <a:effectLst/>
                        <a:latin typeface="+mn-lt"/>
                        <a:cs typeface="Arial" panose="020B0604020202020204" pitchFamily="34" charset="0"/>
                      </a:endParaRPr>
                    </a:p>
                  </a:txBody>
                  <a:tcPr marL="5562" marR="5562" marT="5562" marB="0" anchor="ctr">
                    <a:solidFill>
                      <a:srgbClr val="E9EBF5"/>
                    </a:solidFill>
                  </a:tcPr>
                </a:tc>
                <a:extLst>
                  <a:ext uri="{0D108BD9-81ED-4DB2-BD59-A6C34878D82A}">
                    <a16:rowId xmlns:a16="http://schemas.microsoft.com/office/drawing/2014/main" val="1894794855"/>
                  </a:ext>
                </a:extLst>
              </a:tr>
              <a:tr h="122354">
                <a:tc>
                  <a:txBody>
                    <a:bodyPr/>
                    <a:lstStyle/>
                    <a:p>
                      <a:pPr algn="l" fontAlgn="ctr"/>
                      <a:r>
                        <a:rPr lang="en-GB" sz="1500" u="none" strike="noStrike">
                          <a:solidFill>
                            <a:srgbClr val="E9EBF5"/>
                          </a:solidFill>
                          <a:effectLst/>
                          <a:latin typeface="+mn-lt"/>
                          <a:cs typeface="Arial" panose="020B0604020202020204" pitchFamily="34" charset="0"/>
                        </a:rPr>
                        <a:t>     W1 – 2002</a:t>
                      </a:r>
                      <a:endParaRPr lang="en-GB" sz="1500" b="0" i="0" u="none" strike="noStrike" dirty="0">
                        <a:solidFill>
                          <a:srgbClr val="E9EBF5"/>
                        </a:solidFill>
                        <a:effectLst/>
                        <a:latin typeface="+mn-lt"/>
                        <a:cs typeface="Arial" panose="020B0604020202020204" pitchFamily="34" charset="0"/>
                      </a:endParaRPr>
                    </a:p>
                  </a:txBody>
                  <a:tcPr marL="5562" marR="5562" marT="5562" marB="0" anchor="ctr">
                    <a:solidFill>
                      <a:srgbClr val="E9EBF5"/>
                    </a:solidFill>
                  </a:tcPr>
                </a:tc>
                <a:tc>
                  <a:txBody>
                    <a:bodyPr/>
                    <a:lstStyle/>
                    <a:p>
                      <a:pPr algn="ctr" fontAlgn="b"/>
                      <a:r>
                        <a:rPr lang="en-GB" sz="1500" b="0" i="0" u="none" strike="noStrike">
                          <a:solidFill>
                            <a:srgbClr val="E9EBF5"/>
                          </a:solidFill>
                          <a:effectLst/>
                          <a:latin typeface="+mn-lt"/>
                          <a:cs typeface="Arial" panose="020B0604020202020204" pitchFamily="34" charset="0"/>
                        </a:rPr>
                        <a:t>62.34</a:t>
                      </a:r>
                      <a:endParaRPr lang="en-GB" sz="1500" b="0" i="0" u="none" strike="noStrike" dirty="0">
                        <a:solidFill>
                          <a:srgbClr val="E9EBF5"/>
                        </a:solidFill>
                        <a:effectLst/>
                        <a:latin typeface="+mn-lt"/>
                        <a:cs typeface="Arial" panose="020B0604020202020204" pitchFamily="34" charset="0"/>
                      </a:endParaRPr>
                    </a:p>
                  </a:txBody>
                  <a:tcPr marL="9525" marR="9525" marT="9525" marB="0" anchor="b">
                    <a:solidFill>
                      <a:srgbClr val="E9EBF5"/>
                    </a:solidFill>
                  </a:tcPr>
                </a:tc>
                <a:tc>
                  <a:txBody>
                    <a:bodyPr/>
                    <a:lstStyle/>
                    <a:p>
                      <a:pPr algn="ctr" fontAlgn="b"/>
                      <a:r>
                        <a:rPr lang="en-GB" sz="1500" b="0" i="0" u="none" strike="noStrike">
                          <a:solidFill>
                            <a:srgbClr val="E9EBF5"/>
                          </a:solidFill>
                          <a:effectLst/>
                          <a:latin typeface="+mn-lt"/>
                          <a:cs typeface="Arial" panose="020B0604020202020204" pitchFamily="34" charset="0"/>
                        </a:rPr>
                        <a:t>52.74</a:t>
                      </a:r>
                      <a:endParaRPr lang="en-GB" sz="1500" b="0" i="0" u="none" strike="noStrike" dirty="0">
                        <a:solidFill>
                          <a:srgbClr val="E9EBF5"/>
                        </a:solidFill>
                        <a:effectLst/>
                        <a:latin typeface="+mn-lt"/>
                        <a:cs typeface="Arial" panose="020B0604020202020204" pitchFamily="34" charset="0"/>
                      </a:endParaRPr>
                    </a:p>
                  </a:txBody>
                  <a:tcPr marL="9525" marR="9525" marT="9525" marB="0" anchor="b">
                    <a:solidFill>
                      <a:srgbClr val="E9EBF5"/>
                    </a:solidFill>
                  </a:tcPr>
                </a:tc>
                <a:tc>
                  <a:txBody>
                    <a:bodyPr/>
                    <a:lstStyle/>
                    <a:p>
                      <a:pPr algn="ctr" fontAlgn="b"/>
                      <a:r>
                        <a:rPr lang="en-GB" sz="1500" b="0" i="0" u="none" strike="noStrike">
                          <a:solidFill>
                            <a:srgbClr val="E9EBF5"/>
                          </a:solidFill>
                          <a:effectLst/>
                          <a:latin typeface="+mn-lt"/>
                          <a:cs typeface="Arial" panose="020B0604020202020204" pitchFamily="34" charset="0"/>
                        </a:rPr>
                        <a:t>47.93</a:t>
                      </a:r>
                      <a:endParaRPr lang="en-GB" sz="1500" b="0" i="0" u="none" strike="noStrike" dirty="0">
                        <a:solidFill>
                          <a:srgbClr val="E9EBF5"/>
                        </a:solidFill>
                        <a:effectLst/>
                        <a:latin typeface="+mn-lt"/>
                        <a:cs typeface="Arial" panose="020B0604020202020204" pitchFamily="34" charset="0"/>
                      </a:endParaRPr>
                    </a:p>
                  </a:txBody>
                  <a:tcPr marL="9525" marR="9525" marT="9525" marB="0" anchor="b">
                    <a:solidFill>
                      <a:srgbClr val="E9EBF5"/>
                    </a:solidFill>
                  </a:tcPr>
                </a:tc>
                <a:tc>
                  <a:txBody>
                    <a:bodyPr/>
                    <a:lstStyle/>
                    <a:p>
                      <a:pPr algn="ctr" fontAlgn="ctr"/>
                      <a:r>
                        <a:rPr lang="en-GB" sz="1500" b="0" i="0" u="none" strike="noStrike" dirty="0">
                          <a:solidFill>
                            <a:srgbClr val="E9EBF5"/>
                          </a:solidFill>
                          <a:effectLst/>
                          <a:latin typeface="+mn-lt"/>
                          <a:cs typeface="Arial" panose="020B0604020202020204" pitchFamily="34" charset="0"/>
                        </a:rPr>
                        <a:t>55.80</a:t>
                      </a:r>
                    </a:p>
                  </a:txBody>
                  <a:tcPr marL="9525" marR="9525" marT="9525" marB="0" anchor="ctr">
                    <a:solidFill>
                      <a:srgbClr val="E9EBF5"/>
                    </a:solidFill>
                  </a:tcPr>
                </a:tc>
                <a:extLst>
                  <a:ext uri="{0D108BD9-81ED-4DB2-BD59-A6C34878D82A}">
                    <a16:rowId xmlns:a16="http://schemas.microsoft.com/office/drawing/2014/main" val="2715976198"/>
                  </a:ext>
                </a:extLst>
              </a:tr>
              <a:tr h="23914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500" u="none" strike="noStrike" dirty="0">
                          <a:solidFill>
                            <a:srgbClr val="E9EBF5"/>
                          </a:solidFill>
                          <a:effectLst/>
                          <a:latin typeface="+mn-lt"/>
                          <a:cs typeface="Arial" panose="020B0604020202020204" pitchFamily="34" charset="0"/>
                        </a:rPr>
                        <a:t>     W9 - 2013-2015</a:t>
                      </a:r>
                      <a:endParaRPr lang="en-GB" sz="1500" b="0" i="0" u="none" strike="noStrike" dirty="0">
                        <a:solidFill>
                          <a:srgbClr val="E9EBF5"/>
                        </a:solidFill>
                        <a:effectLst/>
                        <a:latin typeface="+mn-lt"/>
                        <a:cs typeface="Arial" panose="020B0604020202020204" pitchFamily="34" charset="0"/>
                      </a:endParaRPr>
                    </a:p>
                  </a:txBody>
                  <a:tcPr marL="5562" marR="5562" marT="5562" marB="0" anchor="ctr">
                    <a:solidFill>
                      <a:srgbClr val="E9EBF5"/>
                    </a:solidFill>
                  </a:tcPr>
                </a:tc>
                <a:tc>
                  <a:txBody>
                    <a:bodyPr/>
                    <a:lstStyle/>
                    <a:p>
                      <a:pPr algn="ctr" fontAlgn="b"/>
                      <a:r>
                        <a:rPr lang="en-GB" sz="1500" b="0" i="0" u="none" strike="noStrike">
                          <a:solidFill>
                            <a:srgbClr val="E9EBF5"/>
                          </a:solidFill>
                          <a:effectLst/>
                          <a:latin typeface="+mn-lt"/>
                          <a:cs typeface="Arial" panose="020B0604020202020204" pitchFamily="34" charset="0"/>
                        </a:rPr>
                        <a:t>58.54</a:t>
                      </a:r>
                      <a:endParaRPr lang="en-GB" sz="1500" b="0" i="0" u="none" strike="noStrike" dirty="0">
                        <a:solidFill>
                          <a:srgbClr val="E9EBF5"/>
                        </a:solidFill>
                        <a:effectLst/>
                        <a:latin typeface="+mn-lt"/>
                        <a:cs typeface="Arial" panose="020B0604020202020204" pitchFamily="34" charset="0"/>
                      </a:endParaRPr>
                    </a:p>
                  </a:txBody>
                  <a:tcPr marL="9525" marR="9525" marT="9525" marB="0" anchor="b">
                    <a:solidFill>
                      <a:srgbClr val="E9EBF5"/>
                    </a:solidFill>
                  </a:tcPr>
                </a:tc>
                <a:tc>
                  <a:txBody>
                    <a:bodyPr/>
                    <a:lstStyle/>
                    <a:p>
                      <a:pPr algn="ctr" fontAlgn="b"/>
                      <a:r>
                        <a:rPr lang="en-GB" sz="1500" b="0" i="0" u="none" strike="noStrike">
                          <a:solidFill>
                            <a:srgbClr val="E9EBF5"/>
                          </a:solidFill>
                          <a:effectLst/>
                          <a:latin typeface="+mn-lt"/>
                          <a:cs typeface="Arial" panose="020B0604020202020204" pitchFamily="34" charset="0"/>
                        </a:rPr>
                        <a:t>45.29</a:t>
                      </a:r>
                      <a:endParaRPr lang="en-GB" sz="1500" b="0" i="0" u="none" strike="noStrike" dirty="0">
                        <a:solidFill>
                          <a:srgbClr val="E9EBF5"/>
                        </a:solidFill>
                        <a:effectLst/>
                        <a:latin typeface="+mn-lt"/>
                        <a:cs typeface="Arial" panose="020B0604020202020204" pitchFamily="34" charset="0"/>
                      </a:endParaRPr>
                    </a:p>
                  </a:txBody>
                  <a:tcPr marL="9525" marR="9525" marT="9525" marB="0" anchor="b">
                    <a:solidFill>
                      <a:srgbClr val="E9EBF5"/>
                    </a:solidFill>
                  </a:tcPr>
                </a:tc>
                <a:tc>
                  <a:txBody>
                    <a:bodyPr/>
                    <a:lstStyle/>
                    <a:p>
                      <a:pPr algn="ctr" fontAlgn="b"/>
                      <a:r>
                        <a:rPr lang="en-GB" sz="1500" b="0" i="0" u="none" strike="noStrike">
                          <a:solidFill>
                            <a:srgbClr val="E9EBF5"/>
                          </a:solidFill>
                          <a:effectLst/>
                          <a:latin typeface="+mn-lt"/>
                          <a:cs typeface="Arial" panose="020B0604020202020204" pitchFamily="34" charset="0"/>
                        </a:rPr>
                        <a:t>45.88</a:t>
                      </a:r>
                      <a:endParaRPr lang="en-GB" sz="1500" b="0" i="0" u="none" strike="noStrike" dirty="0">
                        <a:solidFill>
                          <a:srgbClr val="E9EBF5"/>
                        </a:solidFill>
                        <a:effectLst/>
                        <a:latin typeface="+mn-lt"/>
                        <a:cs typeface="Arial" panose="020B0604020202020204" pitchFamily="34" charset="0"/>
                      </a:endParaRPr>
                    </a:p>
                  </a:txBody>
                  <a:tcPr marL="9525" marR="9525" marT="9525" marB="0" anchor="b">
                    <a:solidFill>
                      <a:srgbClr val="E9EBF5"/>
                    </a:solidFill>
                  </a:tcPr>
                </a:tc>
                <a:tc>
                  <a:txBody>
                    <a:bodyPr/>
                    <a:lstStyle/>
                    <a:p>
                      <a:pPr algn="ctr" fontAlgn="ctr"/>
                      <a:r>
                        <a:rPr lang="en-GB" sz="1500" b="0" i="0" u="none" strike="noStrike" dirty="0">
                          <a:solidFill>
                            <a:srgbClr val="E9EBF5"/>
                          </a:solidFill>
                          <a:effectLst/>
                          <a:latin typeface="+mn-lt"/>
                          <a:cs typeface="Arial" panose="020B0604020202020204" pitchFamily="34" charset="0"/>
                        </a:rPr>
                        <a:t>52.26</a:t>
                      </a:r>
                    </a:p>
                  </a:txBody>
                  <a:tcPr marL="9525" marR="9525" marT="9525" marB="0" anchor="ctr">
                    <a:solidFill>
                      <a:srgbClr val="E9EBF5"/>
                    </a:solidFill>
                  </a:tcPr>
                </a:tc>
                <a:extLst>
                  <a:ext uri="{0D108BD9-81ED-4DB2-BD59-A6C34878D82A}">
                    <a16:rowId xmlns:a16="http://schemas.microsoft.com/office/drawing/2014/main" val="1599981772"/>
                  </a:ext>
                </a:extLst>
              </a:tr>
            </a:tbl>
          </a:graphicData>
        </a:graphic>
      </p:graphicFrame>
      <p:sp>
        <p:nvSpPr>
          <p:cNvPr id="2" name="TextBox 1">
            <a:extLst>
              <a:ext uri="{FF2B5EF4-FFF2-40B4-BE49-F238E27FC236}">
                <a16:creationId xmlns:a16="http://schemas.microsoft.com/office/drawing/2014/main" id="{66AA7AE1-C93B-4199-8DD5-05ADBEFC113B}"/>
              </a:ext>
            </a:extLst>
          </p:cNvPr>
          <p:cNvSpPr txBox="1"/>
          <p:nvPr/>
        </p:nvSpPr>
        <p:spPr>
          <a:xfrm>
            <a:off x="10100447" y="2564770"/>
            <a:ext cx="388124" cy="369332"/>
          </a:xfrm>
          <a:prstGeom prst="rect">
            <a:avLst/>
          </a:prstGeom>
          <a:noFill/>
        </p:spPr>
        <p:txBody>
          <a:bodyPr wrap="square" rtlCol="0">
            <a:spAutoFit/>
          </a:bodyPr>
          <a:lstStyle/>
          <a:p>
            <a:r>
              <a:rPr lang="en-GB" dirty="0">
                <a:sym typeface="Wingdings" panose="05000000000000000000" pitchFamily="2" charset="2"/>
              </a:rPr>
              <a:t></a:t>
            </a:r>
            <a:endParaRPr lang="en-GB" dirty="0"/>
          </a:p>
        </p:txBody>
      </p:sp>
    </p:spTree>
    <p:extLst>
      <p:ext uri="{BB962C8B-B14F-4D97-AF65-F5344CB8AC3E}">
        <p14:creationId xmlns:p14="http://schemas.microsoft.com/office/powerpoint/2010/main" val="213363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122" name="Group 1">
            <a:extLst>
              <a:ext uri="{FF2B5EF4-FFF2-40B4-BE49-F238E27FC236}">
                <a16:creationId xmlns:a16="http://schemas.microsoft.com/office/drawing/2014/main" id="{DBE93EEA-3FCA-4003-A064-AB67AACBFA0B}"/>
              </a:ext>
            </a:extLst>
          </p:cNvPr>
          <p:cNvGrpSpPr>
            <a:grpSpLocks/>
          </p:cNvGrpSpPr>
          <p:nvPr/>
        </p:nvGrpSpPr>
        <p:grpSpPr bwMode="auto">
          <a:xfrm>
            <a:off x="1540933" y="0"/>
            <a:ext cx="9144000" cy="6858000"/>
            <a:chOff x="0" y="0"/>
            <a:chExt cx="9144000" cy="6858000"/>
          </a:xfrm>
        </p:grpSpPr>
        <p:pic>
          <p:nvPicPr>
            <p:cNvPr id="5128" name="Picture 2">
              <a:extLst>
                <a:ext uri="{FF2B5EF4-FFF2-40B4-BE49-F238E27FC236}">
                  <a16:creationId xmlns:a16="http://schemas.microsoft.com/office/drawing/2014/main" id="{480A5720-4F91-4E3F-A1B1-D5258492E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5" descr="ITC logo final.TIFF">
              <a:extLst>
                <a:ext uri="{FF2B5EF4-FFF2-40B4-BE49-F238E27FC236}">
                  <a16:creationId xmlns:a16="http://schemas.microsoft.com/office/drawing/2014/main" id="{3B6BDEAD-CC54-4C3F-99DE-00437CE66C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63172" y="5802745"/>
              <a:ext cx="1257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3" name="Slide Number Placeholder 3">
            <a:extLst>
              <a:ext uri="{FF2B5EF4-FFF2-40B4-BE49-F238E27FC236}">
                <a16:creationId xmlns:a16="http://schemas.microsoft.com/office/drawing/2014/main" id="{110DD5D1-F9E3-4603-8DF2-B0783AA2C2A8}"/>
              </a:ext>
            </a:extLst>
          </p:cNvPr>
          <p:cNvSpPr>
            <a:spLocks noGrp="1"/>
          </p:cNvSpPr>
          <p:nvPr>
            <p:ph type="sldNum" sz="quarter" idx="12"/>
          </p:nvPr>
        </p:nvSpPr>
        <p:spPr>
          <a:xfrm>
            <a:off x="9324671" y="6329023"/>
            <a:ext cx="2073468"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38EAF59-A859-44D8-8839-79EE4AD12AC7}" type="slidenum">
              <a:rPr lang="en-US" altLang="en-US" sz="1400">
                <a:solidFill>
                  <a:srgbClr val="011893"/>
                </a:solidFill>
              </a:rPr>
              <a:pPr>
                <a:spcBef>
                  <a:spcPct val="0"/>
                </a:spcBef>
                <a:buFontTx/>
                <a:buNone/>
              </a:pPr>
              <a:t>9</a:t>
            </a:fld>
            <a:endParaRPr lang="en-US" altLang="en-US" sz="1400" dirty="0">
              <a:solidFill>
                <a:srgbClr val="011893"/>
              </a:solidFill>
            </a:endParaRPr>
          </a:p>
        </p:txBody>
      </p:sp>
      <p:pic>
        <p:nvPicPr>
          <p:cNvPr id="5124" name="Picture 5">
            <a:extLst>
              <a:ext uri="{FF2B5EF4-FFF2-40B4-BE49-F238E27FC236}">
                <a16:creationId xmlns:a16="http://schemas.microsoft.com/office/drawing/2014/main" id="{4DBD64E2-236B-4F2E-A0BD-7AB06A40C6EB}"/>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7176" y="908050"/>
            <a:ext cx="9140825"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6">
            <a:extLst>
              <a:ext uri="{FF2B5EF4-FFF2-40B4-BE49-F238E27FC236}">
                <a16:creationId xmlns:a16="http://schemas.microsoft.com/office/drawing/2014/main" id="{328CDA1B-B3C5-42E0-8DD0-32827C0D9CF5}"/>
              </a:ext>
            </a:extLst>
          </p:cNvPr>
          <p:cNvSpPr>
            <a:spLocks noChangeArrowheads="1"/>
          </p:cNvSpPr>
          <p:nvPr/>
        </p:nvSpPr>
        <p:spPr bwMode="auto">
          <a:xfrm>
            <a:off x="13682663" y="-322263"/>
            <a:ext cx="18415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7" name="Rectangle 4">
            <a:extLst>
              <a:ext uri="{FF2B5EF4-FFF2-40B4-BE49-F238E27FC236}">
                <a16:creationId xmlns:a16="http://schemas.microsoft.com/office/drawing/2014/main" id="{977D7B67-BAC6-47EE-9615-6FB243597E9F}"/>
              </a:ext>
            </a:extLst>
          </p:cNvPr>
          <p:cNvSpPr txBox="1">
            <a:spLocks noChangeArrowheads="1"/>
          </p:cNvSpPr>
          <p:nvPr/>
        </p:nvSpPr>
        <p:spPr bwMode="auto">
          <a:xfrm>
            <a:off x="1524000" y="0"/>
            <a:ext cx="8915400" cy="908050"/>
          </a:xfrm>
          <a:prstGeom prst="rect">
            <a:avLst/>
          </a:prstGeom>
          <a:noFill/>
          <a:ln w="9525">
            <a:noFill/>
            <a:miter lim="800000"/>
            <a:headEnd/>
            <a:tailEnd/>
          </a:ln>
        </p:spPr>
        <p:txBody>
          <a:bodyPr lIns="92075" tIns="46038" rIns="92075" bIns="46038" anchor="ctr"/>
          <a:lstStyle/>
          <a:p>
            <a:pPr algn="ctr">
              <a:defRPr/>
            </a:pPr>
            <a:r>
              <a:rPr lang="en-US" sz="2000" b="1" dirty="0">
                <a:solidFill>
                  <a:schemeClr val="tx2">
                    <a:lumMod val="40000"/>
                    <a:lumOff val="60000"/>
                  </a:schemeClr>
                </a:solidFill>
                <a:latin typeface="Arial" charset="0"/>
                <a:ea typeface="ＭＳ Ｐゴシック" charset="-128"/>
              </a:rPr>
              <a:t>Introduction</a:t>
            </a:r>
            <a:r>
              <a:rPr lang="en-US" sz="2000" b="1" dirty="0">
                <a:solidFill>
                  <a:srgbClr val="000080"/>
                </a:solidFill>
                <a:latin typeface="Arial" charset="0"/>
                <a:ea typeface="ＭＳ Ｐゴシック" charset="-128"/>
              </a:rPr>
              <a:t>   </a:t>
            </a:r>
            <a:r>
              <a:rPr lang="en-US" sz="2000" b="1" dirty="0">
                <a:solidFill>
                  <a:schemeClr val="tx2">
                    <a:lumMod val="40000"/>
                    <a:lumOff val="60000"/>
                  </a:schemeClr>
                </a:solidFill>
                <a:latin typeface="Arial" charset="0"/>
                <a:ea typeface="ＭＳ Ｐゴシック" charset="-128"/>
              </a:rPr>
              <a:t>•   Objectives   •   Methods   •   </a:t>
            </a:r>
            <a:r>
              <a:rPr lang="en-US" sz="2000" b="1" dirty="0">
                <a:solidFill>
                  <a:srgbClr val="000090"/>
                </a:solidFill>
                <a:latin typeface="Arial" charset="0"/>
                <a:ea typeface="ＭＳ Ｐゴシック" charset="-128"/>
              </a:rPr>
              <a:t>Results</a:t>
            </a:r>
            <a:r>
              <a:rPr lang="en-US" sz="2000" b="1" dirty="0">
                <a:solidFill>
                  <a:schemeClr val="tx2">
                    <a:lumMod val="40000"/>
                    <a:lumOff val="60000"/>
                  </a:schemeClr>
                </a:solidFill>
                <a:latin typeface="Arial" charset="0"/>
                <a:ea typeface="ＭＳ Ｐゴシック" charset="-128"/>
              </a:rPr>
              <a:t>   •   Discussion</a:t>
            </a:r>
            <a:endParaRPr lang="en-US" sz="2000" b="1" kern="0" dirty="0">
              <a:solidFill>
                <a:schemeClr val="tx2">
                  <a:lumMod val="40000"/>
                  <a:lumOff val="60000"/>
                </a:schemeClr>
              </a:solidFill>
              <a:latin typeface="+mj-lt"/>
              <a:ea typeface="+mj-ea"/>
              <a:cs typeface="+mj-cs"/>
            </a:endParaRPr>
          </a:p>
        </p:txBody>
      </p:sp>
      <p:sp>
        <p:nvSpPr>
          <p:cNvPr id="10" name="Rectangle 4">
            <a:extLst>
              <a:ext uri="{FF2B5EF4-FFF2-40B4-BE49-F238E27FC236}">
                <a16:creationId xmlns:a16="http://schemas.microsoft.com/office/drawing/2014/main" id="{30750AF4-FDE0-4D8C-984D-4254D56165ED}"/>
              </a:ext>
            </a:extLst>
          </p:cNvPr>
          <p:cNvSpPr txBox="1">
            <a:spLocks noChangeArrowheads="1"/>
          </p:cNvSpPr>
          <p:nvPr/>
        </p:nvSpPr>
        <p:spPr bwMode="auto">
          <a:xfrm>
            <a:off x="1737294" y="1037338"/>
            <a:ext cx="8751277" cy="908050"/>
          </a:xfrm>
          <a:prstGeom prst="rect">
            <a:avLst/>
          </a:prstGeom>
          <a:noFill/>
          <a:ln w="9525">
            <a:noFill/>
            <a:miter lim="800000"/>
            <a:headEnd/>
            <a:tailEnd/>
          </a:ln>
        </p:spPr>
        <p:txBody>
          <a:bodyPr lIns="92075" tIns="46038" rIns="92075" bIns="46038" anchor="ctr"/>
          <a:lstStyle/>
          <a:p>
            <a:pPr>
              <a:defRPr/>
            </a:pPr>
            <a:r>
              <a:rPr lang="en-US" sz="2000" b="1" dirty="0">
                <a:solidFill>
                  <a:srgbClr val="000080"/>
                </a:solidFill>
                <a:latin typeface="Arial" charset="0"/>
                <a:ea typeface="ＭＳ Ｐゴシック" charset="-128"/>
              </a:rPr>
              <a:t>Results: </a:t>
            </a:r>
            <a:r>
              <a:rPr lang="en-GB" sz="2000" b="1" dirty="0">
                <a:solidFill>
                  <a:srgbClr val="000080"/>
                </a:solidFill>
                <a:latin typeface="Arial" charset="0"/>
                <a:ea typeface="ＭＳ Ｐゴシック" charset="-128"/>
              </a:rPr>
              <a:t>Prevalence estimates</a:t>
            </a:r>
            <a:endParaRPr lang="en-US" sz="2000" b="1" kern="0" dirty="0">
              <a:solidFill>
                <a:schemeClr val="tx2">
                  <a:lumMod val="40000"/>
                  <a:lumOff val="60000"/>
                </a:schemeClr>
              </a:solidFill>
              <a:latin typeface="+mj-lt"/>
              <a:ea typeface="+mj-ea"/>
              <a:cs typeface="+mj-cs"/>
            </a:endParaRPr>
          </a:p>
        </p:txBody>
      </p:sp>
      <p:sp>
        <p:nvSpPr>
          <p:cNvPr id="21" name="TextBox 20">
            <a:extLst>
              <a:ext uri="{FF2B5EF4-FFF2-40B4-BE49-F238E27FC236}">
                <a16:creationId xmlns:a16="http://schemas.microsoft.com/office/drawing/2014/main" id="{706C4D63-6F06-4A62-9DCE-0F9398F7378F}"/>
              </a:ext>
            </a:extLst>
          </p:cNvPr>
          <p:cNvSpPr txBox="1"/>
          <p:nvPr/>
        </p:nvSpPr>
        <p:spPr>
          <a:xfrm>
            <a:off x="4485248" y="5779974"/>
            <a:ext cx="3750934" cy="600164"/>
          </a:xfrm>
          <a:prstGeom prst="rect">
            <a:avLst/>
          </a:prstGeom>
          <a:noFill/>
        </p:spPr>
        <p:txBody>
          <a:bodyPr wrap="square" rtlCol="0">
            <a:spAutoFit/>
          </a:bodyPr>
          <a:lstStyle/>
          <a:p>
            <a:pPr algn="ctr"/>
            <a:r>
              <a:rPr lang="en-GB" sz="1100" dirty="0"/>
              <a:t>Weighted on gender, age and region</a:t>
            </a:r>
          </a:p>
          <a:p>
            <a:pPr algn="ctr"/>
            <a:endParaRPr lang="en-GB" sz="1100" dirty="0"/>
          </a:p>
          <a:p>
            <a:pPr algn="ctr"/>
            <a:r>
              <a:rPr lang="en-GB" sz="1100" dirty="0"/>
              <a:t>Daily smokers only</a:t>
            </a:r>
          </a:p>
        </p:txBody>
      </p:sp>
      <p:graphicFrame>
        <p:nvGraphicFramePr>
          <p:cNvPr id="27" name="Table 26">
            <a:extLst>
              <a:ext uri="{FF2B5EF4-FFF2-40B4-BE49-F238E27FC236}">
                <a16:creationId xmlns:a16="http://schemas.microsoft.com/office/drawing/2014/main" id="{A6DF4599-9B80-4521-83C0-206E2DFA2693}"/>
              </a:ext>
            </a:extLst>
          </p:cNvPr>
          <p:cNvGraphicFramePr>
            <a:graphicFrameLocks noGrp="1"/>
          </p:cNvGraphicFramePr>
          <p:nvPr>
            <p:extLst>
              <p:ext uri="{D42A27DB-BD31-4B8C-83A1-F6EECF244321}">
                <p14:modId xmlns:p14="http://schemas.microsoft.com/office/powerpoint/2010/main" val="2193959849"/>
              </p:ext>
            </p:extLst>
          </p:nvPr>
        </p:nvGraphicFramePr>
        <p:xfrm>
          <a:off x="2001762" y="2023080"/>
          <a:ext cx="8188475" cy="3307473"/>
        </p:xfrm>
        <a:graphic>
          <a:graphicData uri="http://schemas.openxmlformats.org/drawingml/2006/table">
            <a:tbl>
              <a:tblPr>
                <a:tableStyleId>{5C22544A-7EE6-4342-B048-85BDC9FD1C3A}</a:tableStyleId>
              </a:tblPr>
              <a:tblGrid>
                <a:gridCol w="4019599">
                  <a:extLst>
                    <a:ext uri="{9D8B030D-6E8A-4147-A177-3AD203B41FA5}">
                      <a16:colId xmlns:a16="http://schemas.microsoft.com/office/drawing/2014/main" val="935343291"/>
                    </a:ext>
                  </a:extLst>
                </a:gridCol>
                <a:gridCol w="1042219">
                  <a:extLst>
                    <a:ext uri="{9D8B030D-6E8A-4147-A177-3AD203B41FA5}">
                      <a16:colId xmlns:a16="http://schemas.microsoft.com/office/drawing/2014/main" val="2246854137"/>
                    </a:ext>
                  </a:extLst>
                </a:gridCol>
                <a:gridCol w="1042219">
                  <a:extLst>
                    <a:ext uri="{9D8B030D-6E8A-4147-A177-3AD203B41FA5}">
                      <a16:colId xmlns:a16="http://schemas.microsoft.com/office/drawing/2014/main" val="2700188992"/>
                    </a:ext>
                  </a:extLst>
                </a:gridCol>
                <a:gridCol w="1042219">
                  <a:extLst>
                    <a:ext uri="{9D8B030D-6E8A-4147-A177-3AD203B41FA5}">
                      <a16:colId xmlns:a16="http://schemas.microsoft.com/office/drawing/2014/main" val="3277214673"/>
                    </a:ext>
                  </a:extLst>
                </a:gridCol>
                <a:gridCol w="1042219">
                  <a:extLst>
                    <a:ext uri="{9D8B030D-6E8A-4147-A177-3AD203B41FA5}">
                      <a16:colId xmlns:a16="http://schemas.microsoft.com/office/drawing/2014/main" val="2665713583"/>
                    </a:ext>
                  </a:extLst>
                </a:gridCol>
              </a:tblGrid>
              <a:tr h="3620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1500" b="0" i="0" u="none" strike="noStrike" dirty="0">
                        <a:solidFill>
                          <a:srgbClr val="000000"/>
                        </a:solidFill>
                        <a:effectLst/>
                        <a:latin typeface="+mn-lt"/>
                        <a:cs typeface="Arial" panose="020B0604020202020204" pitchFamily="34" charset="0"/>
                      </a:endParaRPr>
                    </a:p>
                  </a:txBody>
                  <a:tcPr marL="5562" marR="5562" marT="5562" marB="0" anchor="ctr"/>
                </a:tc>
                <a:tc>
                  <a:txBody>
                    <a:bodyPr/>
                    <a:lstStyle/>
                    <a:p>
                      <a:pPr algn="ctr" fontAlgn="ctr"/>
                      <a:r>
                        <a:rPr lang="en-GB" sz="1500" b="1" u="none" strike="noStrike" dirty="0">
                          <a:effectLst/>
                          <a:latin typeface="+mn-lt"/>
                          <a:cs typeface="Arial" panose="020B0604020202020204" pitchFamily="34" charset="0"/>
                        </a:rPr>
                        <a:t>CA (%)</a:t>
                      </a:r>
                      <a:endParaRPr lang="en-GB" sz="1500" b="1" i="0" u="none" strike="noStrike" dirty="0">
                        <a:solidFill>
                          <a:srgbClr val="000000"/>
                        </a:solidFill>
                        <a:effectLst/>
                        <a:latin typeface="+mn-lt"/>
                        <a:cs typeface="Arial" panose="020B0604020202020204" pitchFamily="34" charset="0"/>
                      </a:endParaRPr>
                    </a:p>
                  </a:txBody>
                  <a:tcPr marL="5562" marR="5562" marT="556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500" b="1" u="none" strike="noStrike" dirty="0">
                          <a:effectLst/>
                          <a:latin typeface="+mn-lt"/>
                          <a:cs typeface="Arial" panose="020B0604020202020204" pitchFamily="34" charset="0"/>
                        </a:rPr>
                        <a:t>US (%)</a:t>
                      </a:r>
                      <a:endParaRPr lang="en-GB" sz="1500" b="1" i="0" u="none" strike="noStrike" dirty="0">
                        <a:solidFill>
                          <a:srgbClr val="000000"/>
                        </a:solidFill>
                        <a:effectLst/>
                        <a:latin typeface="+mn-lt"/>
                        <a:cs typeface="Arial" panose="020B0604020202020204" pitchFamily="34" charset="0"/>
                      </a:endParaRPr>
                    </a:p>
                  </a:txBody>
                  <a:tcPr marL="5562" marR="5562" marT="5562" marB="0" anchor="ctr"/>
                </a:tc>
                <a:tc>
                  <a:txBody>
                    <a:bodyPr/>
                    <a:lstStyle/>
                    <a:p>
                      <a:pPr algn="ctr" fontAlgn="ctr"/>
                      <a:r>
                        <a:rPr lang="en-GB" sz="1500" b="1" u="none" strike="noStrike" dirty="0">
                          <a:effectLst/>
                          <a:latin typeface="+mn-lt"/>
                          <a:cs typeface="Arial" panose="020B0604020202020204" pitchFamily="34" charset="0"/>
                        </a:rPr>
                        <a:t>UK (%)</a:t>
                      </a:r>
                      <a:endParaRPr lang="en-GB" sz="1500" b="1" i="0" u="none" strike="noStrike" dirty="0">
                        <a:solidFill>
                          <a:srgbClr val="000000"/>
                        </a:solidFill>
                        <a:effectLst/>
                        <a:latin typeface="+mn-lt"/>
                        <a:cs typeface="Arial" panose="020B0604020202020204" pitchFamily="34" charset="0"/>
                      </a:endParaRPr>
                    </a:p>
                  </a:txBody>
                  <a:tcPr marL="5562" marR="5562" marT="5562" marB="0" anchor="ctr"/>
                </a:tc>
                <a:tc>
                  <a:txBody>
                    <a:bodyPr/>
                    <a:lstStyle/>
                    <a:p>
                      <a:pPr algn="ctr" fontAlgn="ctr"/>
                      <a:r>
                        <a:rPr lang="en-GB" sz="1500" b="1" u="none" strike="noStrike" dirty="0">
                          <a:effectLst/>
                          <a:latin typeface="+mn-lt"/>
                          <a:cs typeface="Arial" panose="020B0604020202020204" pitchFamily="34" charset="0"/>
                        </a:rPr>
                        <a:t>AU (%)</a:t>
                      </a:r>
                      <a:endParaRPr lang="en-GB" sz="1500" b="1" i="0" u="none" strike="noStrike" dirty="0">
                        <a:solidFill>
                          <a:srgbClr val="000000"/>
                        </a:solidFill>
                        <a:effectLst/>
                        <a:latin typeface="+mn-lt"/>
                        <a:cs typeface="Arial" panose="020B0604020202020204" pitchFamily="34" charset="0"/>
                      </a:endParaRPr>
                    </a:p>
                  </a:txBody>
                  <a:tcPr marL="5562" marR="5562" marT="5562" marB="0" anchor="ctr"/>
                </a:tc>
                <a:extLst>
                  <a:ext uri="{0D108BD9-81ED-4DB2-BD59-A6C34878D82A}">
                    <a16:rowId xmlns:a16="http://schemas.microsoft.com/office/drawing/2014/main" val="4134231856"/>
                  </a:ext>
                </a:extLst>
              </a:tr>
              <a:tr h="3620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500" b="1" u="none" strike="noStrike" dirty="0">
                          <a:solidFill>
                            <a:schemeClr val="tx2">
                              <a:lumMod val="60000"/>
                              <a:lumOff val="40000"/>
                            </a:schemeClr>
                          </a:solidFill>
                          <a:effectLst/>
                          <a:latin typeface="+mn-lt"/>
                          <a:cs typeface="Arial" panose="020B0604020202020204" pitchFamily="34" charset="0"/>
                        </a:rPr>
                        <a:t>(</a:t>
                      </a:r>
                      <a:r>
                        <a:rPr lang="en-GB" sz="1500" b="1" u="none" strike="noStrike" dirty="0" err="1">
                          <a:solidFill>
                            <a:schemeClr val="tx2">
                              <a:lumMod val="60000"/>
                              <a:lumOff val="40000"/>
                            </a:schemeClr>
                          </a:solidFill>
                          <a:effectLst/>
                          <a:latin typeface="+mn-lt"/>
                          <a:cs typeface="Arial" panose="020B0604020202020204" pitchFamily="34" charset="0"/>
                        </a:rPr>
                        <a:t>i</a:t>
                      </a:r>
                      <a:r>
                        <a:rPr lang="en-GB" sz="1500" b="1" u="none" strike="noStrike" dirty="0">
                          <a:solidFill>
                            <a:schemeClr val="tx2">
                              <a:lumMod val="60000"/>
                              <a:lumOff val="40000"/>
                            </a:schemeClr>
                          </a:solidFill>
                          <a:effectLst/>
                          <a:latin typeface="+mn-lt"/>
                          <a:cs typeface="Arial" panose="020B0604020202020204" pitchFamily="34" charset="0"/>
                        </a:rPr>
                        <a:t>) More than half of friends smoke </a:t>
                      </a:r>
                      <a:endParaRPr lang="en-GB" sz="1500" b="1" i="0" u="none" strike="noStrike" dirty="0">
                        <a:solidFill>
                          <a:schemeClr val="tx2">
                            <a:lumMod val="60000"/>
                            <a:lumOff val="40000"/>
                          </a:schemeClr>
                        </a:solidFill>
                        <a:effectLst/>
                        <a:latin typeface="+mn-lt"/>
                        <a:cs typeface="Arial" panose="020B0604020202020204" pitchFamily="34" charset="0"/>
                      </a:endParaRPr>
                    </a:p>
                  </a:txBody>
                  <a:tcPr marL="5562" marR="5562" marT="5562" marB="0" anchor="ctr"/>
                </a:tc>
                <a:tc>
                  <a:txBody>
                    <a:bodyPr/>
                    <a:lstStyle/>
                    <a:p>
                      <a:pPr algn="ctr"/>
                      <a:endParaRPr lang="en-GB" sz="1500" b="1" dirty="0">
                        <a:solidFill>
                          <a:schemeClr val="tx2">
                            <a:lumMod val="60000"/>
                            <a:lumOff val="40000"/>
                          </a:schemeClr>
                        </a:solidFill>
                        <a:latin typeface="+mn-lt"/>
                        <a:cs typeface="Arial" panose="020B0604020202020204" pitchFamily="34" charset="0"/>
                      </a:endParaRPr>
                    </a:p>
                  </a:txBody>
                  <a:tcPr marL="5562" marR="5562" marT="5562" marB="0" anchor="ctr"/>
                </a:tc>
                <a:tc>
                  <a:txBody>
                    <a:bodyPr/>
                    <a:lstStyle/>
                    <a:p>
                      <a:pPr algn="ctr"/>
                      <a:endParaRPr lang="en-GB" sz="1500" b="1" dirty="0">
                        <a:solidFill>
                          <a:schemeClr val="tx2">
                            <a:lumMod val="60000"/>
                            <a:lumOff val="40000"/>
                          </a:schemeClr>
                        </a:solidFill>
                        <a:latin typeface="+mn-lt"/>
                        <a:cs typeface="Arial" panose="020B0604020202020204" pitchFamily="34" charset="0"/>
                      </a:endParaRPr>
                    </a:p>
                  </a:txBody>
                  <a:tcPr marL="5562" marR="5562" marT="5562" marB="0" anchor="ctr"/>
                </a:tc>
                <a:tc>
                  <a:txBody>
                    <a:bodyPr/>
                    <a:lstStyle/>
                    <a:p>
                      <a:pPr algn="ctr"/>
                      <a:endParaRPr lang="en-GB" sz="1500" b="1" dirty="0">
                        <a:solidFill>
                          <a:schemeClr val="tx2">
                            <a:lumMod val="60000"/>
                            <a:lumOff val="40000"/>
                          </a:schemeClr>
                        </a:solidFill>
                        <a:latin typeface="+mn-lt"/>
                        <a:cs typeface="Arial" panose="020B0604020202020204" pitchFamily="34" charset="0"/>
                      </a:endParaRPr>
                    </a:p>
                  </a:txBody>
                  <a:tcPr marL="5562" marR="5562" marT="5562" marB="0" anchor="ctr"/>
                </a:tc>
                <a:tc>
                  <a:txBody>
                    <a:bodyPr/>
                    <a:lstStyle/>
                    <a:p>
                      <a:pPr algn="ctr"/>
                      <a:endParaRPr lang="en-GB" sz="1500" b="1" dirty="0">
                        <a:solidFill>
                          <a:schemeClr val="tx2">
                            <a:lumMod val="60000"/>
                            <a:lumOff val="40000"/>
                          </a:schemeClr>
                        </a:solidFill>
                        <a:latin typeface="+mn-lt"/>
                        <a:cs typeface="Arial" panose="020B0604020202020204" pitchFamily="34" charset="0"/>
                      </a:endParaRPr>
                    </a:p>
                  </a:txBody>
                  <a:tcPr marL="5562" marR="5562" marT="5562" marB="0" anchor="ctr"/>
                </a:tc>
                <a:extLst>
                  <a:ext uri="{0D108BD9-81ED-4DB2-BD59-A6C34878D82A}">
                    <a16:rowId xmlns:a16="http://schemas.microsoft.com/office/drawing/2014/main" val="1501327099"/>
                  </a:ext>
                </a:extLst>
              </a:tr>
              <a:tr h="122354">
                <a:tc>
                  <a:txBody>
                    <a:bodyPr/>
                    <a:lstStyle/>
                    <a:p>
                      <a:pPr algn="l" fontAlgn="ctr"/>
                      <a:r>
                        <a:rPr lang="en-GB" sz="1500" u="none" strike="noStrike" dirty="0">
                          <a:solidFill>
                            <a:schemeClr val="tx2">
                              <a:lumMod val="60000"/>
                              <a:lumOff val="40000"/>
                            </a:schemeClr>
                          </a:solidFill>
                          <a:effectLst/>
                          <a:latin typeface="+mn-lt"/>
                          <a:cs typeface="Arial" panose="020B0604020202020204" pitchFamily="34" charset="0"/>
                        </a:rPr>
                        <a:t>     W1 – 2002</a:t>
                      </a:r>
                      <a:endParaRPr lang="en-GB" sz="1500" b="0" i="0" u="none" strike="noStrike" dirty="0">
                        <a:solidFill>
                          <a:schemeClr val="tx2">
                            <a:lumMod val="60000"/>
                            <a:lumOff val="40000"/>
                          </a:schemeClr>
                        </a:solidFill>
                        <a:effectLst/>
                        <a:latin typeface="+mn-lt"/>
                        <a:cs typeface="Arial" panose="020B0604020202020204" pitchFamily="34" charset="0"/>
                      </a:endParaRPr>
                    </a:p>
                  </a:txBody>
                  <a:tcPr marL="5562" marR="5562" marT="5562" marB="0" anchor="ctr"/>
                </a:tc>
                <a:tc>
                  <a:txBody>
                    <a:bodyPr/>
                    <a:lstStyle/>
                    <a:p>
                      <a:pPr algn="ctr" fontAlgn="b"/>
                      <a:r>
                        <a:rPr lang="en-GB" sz="1500" b="0" i="0" u="none" strike="noStrike" dirty="0">
                          <a:solidFill>
                            <a:schemeClr val="tx2">
                              <a:lumMod val="60000"/>
                              <a:lumOff val="40000"/>
                            </a:schemeClr>
                          </a:solidFill>
                          <a:effectLst/>
                          <a:latin typeface="+mn-lt"/>
                          <a:cs typeface="Arial" panose="020B0604020202020204" pitchFamily="34" charset="0"/>
                        </a:rPr>
                        <a:t>58.90</a:t>
                      </a:r>
                    </a:p>
                  </a:txBody>
                  <a:tcPr marL="9525" marR="9525" marT="9525" marB="0" anchor="b"/>
                </a:tc>
                <a:tc>
                  <a:txBody>
                    <a:bodyPr/>
                    <a:lstStyle/>
                    <a:p>
                      <a:pPr algn="ctr" fontAlgn="b"/>
                      <a:r>
                        <a:rPr lang="en-GB" sz="1500" b="0" i="0" u="none" strike="noStrike" dirty="0">
                          <a:solidFill>
                            <a:schemeClr val="tx2">
                              <a:lumMod val="60000"/>
                              <a:lumOff val="40000"/>
                            </a:schemeClr>
                          </a:solidFill>
                          <a:effectLst/>
                          <a:latin typeface="+mn-lt"/>
                          <a:cs typeface="Arial" panose="020B0604020202020204" pitchFamily="34" charset="0"/>
                        </a:rPr>
                        <a:t>60.69</a:t>
                      </a:r>
                    </a:p>
                  </a:txBody>
                  <a:tcPr marL="9525" marR="9525" marT="9525" marB="0" anchor="b"/>
                </a:tc>
                <a:tc>
                  <a:txBody>
                    <a:bodyPr/>
                    <a:lstStyle/>
                    <a:p>
                      <a:pPr algn="ctr" fontAlgn="b"/>
                      <a:r>
                        <a:rPr lang="en-GB" sz="1500" b="0" i="0" u="none" strike="noStrike" dirty="0">
                          <a:solidFill>
                            <a:schemeClr val="tx2">
                              <a:lumMod val="60000"/>
                              <a:lumOff val="40000"/>
                            </a:schemeClr>
                          </a:solidFill>
                          <a:effectLst/>
                          <a:latin typeface="+mn-lt"/>
                          <a:cs typeface="Arial" panose="020B0604020202020204" pitchFamily="34" charset="0"/>
                        </a:rPr>
                        <a:t>60.56</a:t>
                      </a:r>
                    </a:p>
                  </a:txBody>
                  <a:tcPr marL="9525" marR="9525" marT="9525" marB="0" anchor="b"/>
                </a:tc>
                <a:tc>
                  <a:txBody>
                    <a:bodyPr/>
                    <a:lstStyle/>
                    <a:p>
                      <a:pPr algn="ctr" fontAlgn="ctr"/>
                      <a:r>
                        <a:rPr lang="en-GB" sz="1500" b="0" i="0" u="none" strike="noStrike" dirty="0">
                          <a:solidFill>
                            <a:schemeClr val="tx2">
                              <a:lumMod val="60000"/>
                              <a:lumOff val="40000"/>
                            </a:schemeClr>
                          </a:solidFill>
                          <a:effectLst/>
                          <a:latin typeface="+mn-lt"/>
                          <a:cs typeface="Arial" panose="020B0604020202020204" pitchFamily="34" charset="0"/>
                        </a:rPr>
                        <a:t>59.69</a:t>
                      </a:r>
                    </a:p>
                  </a:txBody>
                  <a:tcPr marL="9525" marR="9525" marT="9525" marB="0" anchor="ctr"/>
                </a:tc>
                <a:extLst>
                  <a:ext uri="{0D108BD9-81ED-4DB2-BD59-A6C34878D82A}">
                    <a16:rowId xmlns:a16="http://schemas.microsoft.com/office/drawing/2014/main" val="2020003224"/>
                  </a:ext>
                </a:extLst>
              </a:tr>
              <a:tr h="23914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500" u="none" strike="noStrike" dirty="0">
                          <a:solidFill>
                            <a:schemeClr val="tx2">
                              <a:lumMod val="60000"/>
                              <a:lumOff val="40000"/>
                            </a:schemeClr>
                          </a:solidFill>
                          <a:effectLst/>
                          <a:latin typeface="+mn-lt"/>
                          <a:cs typeface="Arial" panose="020B0604020202020204" pitchFamily="34" charset="0"/>
                        </a:rPr>
                        <a:t>     W9 - 2013-2015</a:t>
                      </a:r>
                      <a:endParaRPr lang="en-GB" sz="1500" b="0" i="0" u="none" strike="noStrike" dirty="0">
                        <a:solidFill>
                          <a:schemeClr val="tx2">
                            <a:lumMod val="60000"/>
                            <a:lumOff val="40000"/>
                          </a:schemeClr>
                        </a:solidFill>
                        <a:effectLst/>
                        <a:latin typeface="+mn-lt"/>
                        <a:cs typeface="Arial" panose="020B0604020202020204" pitchFamily="34" charset="0"/>
                      </a:endParaRPr>
                    </a:p>
                  </a:txBody>
                  <a:tcPr marL="5562" marR="5562" marT="5562" marB="0" anchor="ctr"/>
                </a:tc>
                <a:tc>
                  <a:txBody>
                    <a:bodyPr/>
                    <a:lstStyle/>
                    <a:p>
                      <a:pPr algn="ctr" fontAlgn="b"/>
                      <a:r>
                        <a:rPr lang="en-GB" sz="1500" b="0" i="0" u="none" strike="noStrike" dirty="0">
                          <a:solidFill>
                            <a:schemeClr val="tx2">
                              <a:lumMod val="60000"/>
                              <a:lumOff val="40000"/>
                            </a:schemeClr>
                          </a:solidFill>
                          <a:effectLst/>
                          <a:latin typeface="+mn-lt"/>
                          <a:cs typeface="Arial" panose="020B0604020202020204" pitchFamily="34" charset="0"/>
                        </a:rPr>
                        <a:t>50.26</a:t>
                      </a:r>
                    </a:p>
                  </a:txBody>
                  <a:tcPr marL="9525" marR="9525" marT="9525" marB="0" anchor="b"/>
                </a:tc>
                <a:tc>
                  <a:txBody>
                    <a:bodyPr/>
                    <a:lstStyle/>
                    <a:p>
                      <a:pPr algn="ctr" fontAlgn="b"/>
                      <a:r>
                        <a:rPr lang="en-GB" sz="1500" b="0" i="0" u="none" strike="noStrike" dirty="0">
                          <a:solidFill>
                            <a:schemeClr val="tx2">
                              <a:lumMod val="60000"/>
                              <a:lumOff val="40000"/>
                            </a:schemeClr>
                          </a:solidFill>
                          <a:effectLst/>
                          <a:latin typeface="+mn-lt"/>
                          <a:cs typeface="Arial" panose="020B0604020202020204" pitchFamily="34" charset="0"/>
                        </a:rPr>
                        <a:t>56.01</a:t>
                      </a:r>
                    </a:p>
                  </a:txBody>
                  <a:tcPr marL="9525" marR="9525" marT="9525" marB="0" anchor="b"/>
                </a:tc>
                <a:tc>
                  <a:txBody>
                    <a:bodyPr/>
                    <a:lstStyle/>
                    <a:p>
                      <a:pPr algn="ctr" fontAlgn="b"/>
                      <a:r>
                        <a:rPr lang="en-GB" sz="1500" b="0" i="0" u="none" strike="noStrike" dirty="0">
                          <a:solidFill>
                            <a:schemeClr val="tx2">
                              <a:lumMod val="60000"/>
                              <a:lumOff val="40000"/>
                            </a:schemeClr>
                          </a:solidFill>
                          <a:effectLst/>
                          <a:latin typeface="+mn-lt"/>
                          <a:cs typeface="Arial" panose="020B0604020202020204" pitchFamily="34" charset="0"/>
                        </a:rPr>
                        <a:t>47.41</a:t>
                      </a:r>
                    </a:p>
                  </a:txBody>
                  <a:tcPr marL="9525" marR="9525" marT="9525" marB="0" anchor="b"/>
                </a:tc>
                <a:tc>
                  <a:txBody>
                    <a:bodyPr/>
                    <a:lstStyle/>
                    <a:p>
                      <a:pPr algn="ctr" fontAlgn="ctr"/>
                      <a:r>
                        <a:rPr lang="en-GB" sz="1500" b="0" i="0" u="none" strike="noStrike" dirty="0">
                          <a:solidFill>
                            <a:schemeClr val="tx2">
                              <a:lumMod val="60000"/>
                              <a:lumOff val="40000"/>
                            </a:schemeClr>
                          </a:solidFill>
                          <a:effectLst/>
                          <a:latin typeface="+mn-lt"/>
                          <a:cs typeface="Arial" panose="020B0604020202020204" pitchFamily="34" charset="0"/>
                        </a:rPr>
                        <a:t>51.97</a:t>
                      </a:r>
                    </a:p>
                  </a:txBody>
                  <a:tcPr marL="9525" marR="9525" marT="9525" marB="0" anchor="ctr"/>
                </a:tc>
                <a:extLst>
                  <a:ext uri="{0D108BD9-81ED-4DB2-BD59-A6C34878D82A}">
                    <a16:rowId xmlns:a16="http://schemas.microsoft.com/office/drawing/2014/main" val="2028400285"/>
                  </a:ext>
                </a:extLst>
              </a:tr>
              <a:tr h="12151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500" b="1" u="none" strike="noStrike" dirty="0">
                          <a:solidFill>
                            <a:schemeClr val="tx1"/>
                          </a:solidFill>
                          <a:effectLst/>
                          <a:latin typeface="+mn-lt"/>
                          <a:cs typeface="Arial" panose="020B0604020202020204" pitchFamily="34" charset="0"/>
                        </a:rPr>
                        <a:t>(ii)  Agree that people important to you believe you shouldn’t smoke</a:t>
                      </a:r>
                      <a:endParaRPr lang="en-GB" sz="1500" b="1" i="0" u="none" strike="noStrike" dirty="0">
                        <a:solidFill>
                          <a:schemeClr val="tx1"/>
                        </a:solidFill>
                        <a:effectLst/>
                        <a:latin typeface="+mn-lt"/>
                        <a:cs typeface="Arial" panose="020B0604020202020204" pitchFamily="34" charset="0"/>
                      </a:endParaRPr>
                    </a:p>
                  </a:txBody>
                  <a:tcPr marL="5562" marR="5562" marT="5562" marB="0" anchor="b"/>
                </a:tc>
                <a:tc>
                  <a:txBody>
                    <a:bodyPr/>
                    <a:lstStyle/>
                    <a:p>
                      <a:pPr algn="ctr" fontAlgn="ctr"/>
                      <a:endParaRPr lang="en-GB" sz="1500" b="1" i="0" u="none" strike="noStrike" dirty="0">
                        <a:solidFill>
                          <a:schemeClr val="tx1"/>
                        </a:solidFill>
                        <a:effectLst/>
                        <a:latin typeface="+mn-lt"/>
                        <a:cs typeface="Arial" panose="020B0604020202020204" pitchFamily="34" charset="0"/>
                      </a:endParaRPr>
                    </a:p>
                  </a:txBody>
                  <a:tcPr marL="5562" marR="5562" marT="5562" marB="0" anchor="ctr"/>
                </a:tc>
                <a:tc>
                  <a:txBody>
                    <a:bodyPr/>
                    <a:lstStyle/>
                    <a:p>
                      <a:pPr algn="ctr" fontAlgn="ctr"/>
                      <a:endParaRPr lang="en-GB" sz="1500" b="1" i="0" u="none" strike="noStrike" dirty="0">
                        <a:solidFill>
                          <a:schemeClr val="tx1"/>
                        </a:solidFill>
                        <a:effectLst/>
                        <a:latin typeface="+mn-lt"/>
                        <a:cs typeface="Arial" panose="020B0604020202020204" pitchFamily="34" charset="0"/>
                      </a:endParaRPr>
                    </a:p>
                  </a:txBody>
                  <a:tcPr marL="5562" marR="5562" marT="5562" marB="0" anchor="ctr"/>
                </a:tc>
                <a:tc>
                  <a:txBody>
                    <a:bodyPr/>
                    <a:lstStyle/>
                    <a:p>
                      <a:pPr algn="ctr" fontAlgn="ctr"/>
                      <a:endParaRPr lang="en-GB" sz="1500" b="1" i="0" u="none" strike="noStrike" dirty="0">
                        <a:solidFill>
                          <a:schemeClr val="tx1"/>
                        </a:solidFill>
                        <a:effectLst/>
                        <a:latin typeface="+mn-lt"/>
                        <a:cs typeface="Arial" panose="020B0604020202020204" pitchFamily="34" charset="0"/>
                      </a:endParaRPr>
                    </a:p>
                  </a:txBody>
                  <a:tcPr marL="5562" marR="5562" marT="5562" marB="0" anchor="ctr"/>
                </a:tc>
                <a:tc>
                  <a:txBody>
                    <a:bodyPr/>
                    <a:lstStyle/>
                    <a:p>
                      <a:pPr algn="ctr" fontAlgn="ctr"/>
                      <a:endParaRPr lang="en-GB" sz="1500" b="1" i="0" u="none" strike="noStrike" dirty="0">
                        <a:solidFill>
                          <a:schemeClr val="tx1"/>
                        </a:solidFill>
                        <a:effectLst/>
                        <a:latin typeface="+mn-lt"/>
                        <a:cs typeface="Arial" panose="020B0604020202020204" pitchFamily="34" charset="0"/>
                      </a:endParaRPr>
                    </a:p>
                  </a:txBody>
                  <a:tcPr marL="5562" marR="5562" marT="5562" marB="0" anchor="ctr"/>
                </a:tc>
                <a:extLst>
                  <a:ext uri="{0D108BD9-81ED-4DB2-BD59-A6C34878D82A}">
                    <a16:rowId xmlns:a16="http://schemas.microsoft.com/office/drawing/2014/main" val="1869902614"/>
                  </a:ext>
                </a:extLst>
              </a:tr>
              <a:tr h="122354">
                <a:tc>
                  <a:txBody>
                    <a:bodyPr/>
                    <a:lstStyle/>
                    <a:p>
                      <a:pPr algn="l" fontAlgn="ctr"/>
                      <a:r>
                        <a:rPr lang="en-GB" sz="1500" u="none" strike="noStrike" dirty="0">
                          <a:solidFill>
                            <a:schemeClr val="tx1"/>
                          </a:solidFill>
                          <a:effectLst/>
                          <a:latin typeface="+mn-lt"/>
                          <a:cs typeface="Arial" panose="020B0604020202020204" pitchFamily="34" charset="0"/>
                        </a:rPr>
                        <a:t>     W1 – 2002</a:t>
                      </a:r>
                      <a:endParaRPr lang="en-GB" sz="1500" b="0" i="0" u="none" strike="noStrike" dirty="0">
                        <a:solidFill>
                          <a:schemeClr val="tx1"/>
                        </a:solidFill>
                        <a:effectLst/>
                        <a:latin typeface="+mn-lt"/>
                        <a:cs typeface="Arial" panose="020B0604020202020204" pitchFamily="34" charset="0"/>
                      </a:endParaRPr>
                    </a:p>
                  </a:txBody>
                  <a:tcPr marL="5562" marR="5562" marT="5562" marB="0" anchor="ctr"/>
                </a:tc>
                <a:tc>
                  <a:txBody>
                    <a:bodyPr/>
                    <a:lstStyle/>
                    <a:p>
                      <a:pPr algn="ctr" fontAlgn="b"/>
                      <a:r>
                        <a:rPr lang="en-GB" sz="1500" b="0" i="0" u="none" strike="noStrike" dirty="0">
                          <a:solidFill>
                            <a:schemeClr val="tx1"/>
                          </a:solidFill>
                          <a:effectLst/>
                          <a:latin typeface="+mn-lt"/>
                          <a:cs typeface="Arial" panose="020B0604020202020204" pitchFamily="34" charset="0"/>
                        </a:rPr>
                        <a:t>89.76</a:t>
                      </a:r>
                    </a:p>
                  </a:txBody>
                  <a:tcPr marL="9525" marR="9525" marT="9525" marB="0" anchor="b"/>
                </a:tc>
                <a:tc>
                  <a:txBody>
                    <a:bodyPr/>
                    <a:lstStyle/>
                    <a:p>
                      <a:pPr algn="ctr" fontAlgn="b"/>
                      <a:r>
                        <a:rPr lang="en-GB" sz="1500" b="0" i="0" u="none" strike="noStrike" dirty="0">
                          <a:solidFill>
                            <a:schemeClr val="tx1"/>
                          </a:solidFill>
                          <a:effectLst/>
                          <a:latin typeface="+mn-lt"/>
                          <a:cs typeface="Arial" panose="020B0604020202020204" pitchFamily="34" charset="0"/>
                        </a:rPr>
                        <a:t>89.51</a:t>
                      </a:r>
                    </a:p>
                  </a:txBody>
                  <a:tcPr marL="9525" marR="9525" marT="9525" marB="0" anchor="b"/>
                </a:tc>
                <a:tc>
                  <a:txBody>
                    <a:bodyPr/>
                    <a:lstStyle/>
                    <a:p>
                      <a:pPr algn="ctr" fontAlgn="b"/>
                      <a:r>
                        <a:rPr lang="en-GB" sz="1500" b="0" i="0" u="none" strike="noStrike" dirty="0">
                          <a:solidFill>
                            <a:schemeClr val="tx1"/>
                          </a:solidFill>
                          <a:effectLst/>
                          <a:latin typeface="+mn-lt"/>
                          <a:cs typeface="Arial" panose="020B0604020202020204" pitchFamily="34" charset="0"/>
                        </a:rPr>
                        <a:t>85.48</a:t>
                      </a:r>
                    </a:p>
                  </a:txBody>
                  <a:tcPr marL="9525" marR="9525" marT="9525" marB="0" anchor="b"/>
                </a:tc>
                <a:tc>
                  <a:txBody>
                    <a:bodyPr/>
                    <a:lstStyle/>
                    <a:p>
                      <a:pPr algn="ctr" fontAlgn="ctr"/>
                      <a:r>
                        <a:rPr lang="en-GB" sz="1500" b="0" i="0" u="none" strike="noStrike" dirty="0">
                          <a:solidFill>
                            <a:schemeClr val="tx1"/>
                          </a:solidFill>
                          <a:effectLst/>
                          <a:latin typeface="+mn-lt"/>
                          <a:cs typeface="Arial" panose="020B0604020202020204" pitchFamily="34" charset="0"/>
                        </a:rPr>
                        <a:t>88.70</a:t>
                      </a:r>
                    </a:p>
                  </a:txBody>
                  <a:tcPr marL="9525" marR="9525" marT="9525" marB="0" anchor="ctr"/>
                </a:tc>
                <a:extLst>
                  <a:ext uri="{0D108BD9-81ED-4DB2-BD59-A6C34878D82A}">
                    <a16:rowId xmlns:a16="http://schemas.microsoft.com/office/drawing/2014/main" val="2695641388"/>
                  </a:ext>
                </a:extLst>
              </a:tr>
              <a:tr h="23914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500" u="none" strike="noStrike" dirty="0">
                          <a:solidFill>
                            <a:schemeClr val="tx1"/>
                          </a:solidFill>
                          <a:effectLst/>
                          <a:latin typeface="+mn-lt"/>
                          <a:cs typeface="Arial" panose="020B0604020202020204" pitchFamily="34" charset="0"/>
                        </a:rPr>
                        <a:t>     W9 - 2013-2015</a:t>
                      </a:r>
                      <a:endParaRPr lang="en-GB" sz="1500" b="0" i="0" u="none" strike="noStrike" dirty="0">
                        <a:solidFill>
                          <a:schemeClr val="tx1"/>
                        </a:solidFill>
                        <a:effectLst/>
                        <a:latin typeface="+mn-lt"/>
                        <a:cs typeface="Arial" panose="020B0604020202020204" pitchFamily="34" charset="0"/>
                      </a:endParaRPr>
                    </a:p>
                  </a:txBody>
                  <a:tcPr marL="5562" marR="5562" marT="5562" marB="0" anchor="ctr"/>
                </a:tc>
                <a:tc>
                  <a:txBody>
                    <a:bodyPr/>
                    <a:lstStyle/>
                    <a:p>
                      <a:pPr algn="ctr" fontAlgn="b"/>
                      <a:r>
                        <a:rPr lang="en-GB" sz="1500" b="0" i="0" u="none" strike="noStrike" dirty="0">
                          <a:solidFill>
                            <a:schemeClr val="tx1"/>
                          </a:solidFill>
                          <a:effectLst/>
                          <a:latin typeface="+mn-lt"/>
                          <a:cs typeface="Arial" panose="020B0604020202020204" pitchFamily="34" charset="0"/>
                        </a:rPr>
                        <a:t>85.50</a:t>
                      </a:r>
                    </a:p>
                  </a:txBody>
                  <a:tcPr marL="9525" marR="9525" marT="9525" marB="0" anchor="b"/>
                </a:tc>
                <a:tc>
                  <a:txBody>
                    <a:bodyPr/>
                    <a:lstStyle/>
                    <a:p>
                      <a:pPr algn="ctr" fontAlgn="b"/>
                      <a:r>
                        <a:rPr lang="en-GB" sz="1500" b="0" i="0" u="none" strike="noStrike" dirty="0">
                          <a:solidFill>
                            <a:schemeClr val="tx1"/>
                          </a:solidFill>
                          <a:effectLst/>
                          <a:latin typeface="+mn-lt"/>
                          <a:cs typeface="Arial" panose="020B0604020202020204" pitchFamily="34" charset="0"/>
                        </a:rPr>
                        <a:t>75.58</a:t>
                      </a:r>
                    </a:p>
                  </a:txBody>
                  <a:tcPr marL="9525" marR="9525" marT="9525" marB="0" anchor="b"/>
                </a:tc>
                <a:tc>
                  <a:txBody>
                    <a:bodyPr/>
                    <a:lstStyle/>
                    <a:p>
                      <a:pPr algn="ctr" fontAlgn="b"/>
                      <a:r>
                        <a:rPr lang="en-GB" sz="1500" b="0" i="0" u="none" strike="noStrike" dirty="0">
                          <a:solidFill>
                            <a:schemeClr val="tx1"/>
                          </a:solidFill>
                          <a:effectLst/>
                          <a:latin typeface="+mn-lt"/>
                          <a:cs typeface="Arial" panose="020B0604020202020204" pitchFamily="34" charset="0"/>
                        </a:rPr>
                        <a:t>72.38</a:t>
                      </a:r>
                    </a:p>
                  </a:txBody>
                  <a:tcPr marL="9525" marR="9525" marT="9525" marB="0" anchor="b"/>
                </a:tc>
                <a:tc>
                  <a:txBody>
                    <a:bodyPr/>
                    <a:lstStyle/>
                    <a:p>
                      <a:pPr algn="ctr" fontAlgn="ctr"/>
                      <a:r>
                        <a:rPr lang="en-GB" sz="1500" b="0" i="0" u="none" strike="noStrike" dirty="0">
                          <a:solidFill>
                            <a:schemeClr val="tx1"/>
                          </a:solidFill>
                          <a:effectLst/>
                          <a:latin typeface="+mn-lt"/>
                          <a:cs typeface="Arial" panose="020B0604020202020204" pitchFamily="34" charset="0"/>
                        </a:rPr>
                        <a:t>76.66</a:t>
                      </a:r>
                    </a:p>
                  </a:txBody>
                  <a:tcPr marL="9525" marR="9525" marT="9525" marB="0" anchor="ctr"/>
                </a:tc>
                <a:extLst>
                  <a:ext uri="{0D108BD9-81ED-4DB2-BD59-A6C34878D82A}">
                    <a16:rowId xmlns:a16="http://schemas.microsoft.com/office/drawing/2014/main" val="3278297650"/>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500" b="1" u="none" strike="noStrike" dirty="0">
                          <a:solidFill>
                            <a:schemeClr val="tx1"/>
                          </a:solidFill>
                          <a:effectLst/>
                          <a:latin typeface="+mn-lt"/>
                          <a:cs typeface="Arial" panose="020B0604020202020204" pitchFamily="34" charset="0"/>
                        </a:rPr>
                        <a:t>(iii) Agree that society disapproves of smoking</a:t>
                      </a:r>
                      <a:endParaRPr lang="en-GB" sz="1500" b="1" i="0" u="none" strike="noStrike" dirty="0">
                        <a:solidFill>
                          <a:schemeClr val="tx1"/>
                        </a:solidFill>
                        <a:effectLst/>
                        <a:latin typeface="+mn-lt"/>
                        <a:cs typeface="Arial" panose="020B0604020202020204" pitchFamily="34" charset="0"/>
                      </a:endParaRPr>
                    </a:p>
                  </a:txBody>
                  <a:tcPr marL="5562" marR="5562" marT="5562" marB="0" anchor="b"/>
                </a:tc>
                <a:tc>
                  <a:txBody>
                    <a:bodyPr/>
                    <a:lstStyle/>
                    <a:p>
                      <a:pPr algn="ctr" fontAlgn="ctr"/>
                      <a:endParaRPr lang="en-GB" sz="1500" b="1" i="0" u="none" strike="noStrike" dirty="0">
                        <a:solidFill>
                          <a:schemeClr val="tx1"/>
                        </a:solidFill>
                        <a:effectLst/>
                        <a:latin typeface="+mn-lt"/>
                        <a:cs typeface="Arial" panose="020B0604020202020204" pitchFamily="34" charset="0"/>
                      </a:endParaRPr>
                    </a:p>
                  </a:txBody>
                  <a:tcPr marL="5562" marR="5562" marT="5562" marB="0" anchor="ctr"/>
                </a:tc>
                <a:tc>
                  <a:txBody>
                    <a:bodyPr/>
                    <a:lstStyle/>
                    <a:p>
                      <a:pPr algn="ctr" fontAlgn="ctr"/>
                      <a:endParaRPr lang="en-GB" sz="1500" b="1" i="0" u="none" strike="noStrike">
                        <a:solidFill>
                          <a:schemeClr val="tx1"/>
                        </a:solidFill>
                        <a:effectLst/>
                        <a:latin typeface="+mn-lt"/>
                        <a:cs typeface="Arial" panose="020B0604020202020204" pitchFamily="34" charset="0"/>
                      </a:endParaRPr>
                    </a:p>
                  </a:txBody>
                  <a:tcPr marL="5562" marR="5562" marT="5562" marB="0" anchor="ctr"/>
                </a:tc>
                <a:tc>
                  <a:txBody>
                    <a:bodyPr/>
                    <a:lstStyle/>
                    <a:p>
                      <a:pPr algn="ctr" fontAlgn="ctr"/>
                      <a:endParaRPr lang="en-GB" sz="1500" b="1" i="0" u="none" strike="noStrike" dirty="0">
                        <a:solidFill>
                          <a:schemeClr val="tx1"/>
                        </a:solidFill>
                        <a:effectLst/>
                        <a:latin typeface="+mn-lt"/>
                        <a:cs typeface="Arial" panose="020B0604020202020204" pitchFamily="34" charset="0"/>
                      </a:endParaRPr>
                    </a:p>
                  </a:txBody>
                  <a:tcPr marL="5562" marR="5562" marT="5562" marB="0" anchor="ctr"/>
                </a:tc>
                <a:tc>
                  <a:txBody>
                    <a:bodyPr/>
                    <a:lstStyle/>
                    <a:p>
                      <a:pPr algn="ctr" fontAlgn="ctr"/>
                      <a:endParaRPr lang="en-GB" sz="1500" b="1" i="0" u="none" strike="noStrike" dirty="0">
                        <a:solidFill>
                          <a:schemeClr val="tx1"/>
                        </a:solidFill>
                        <a:effectLst/>
                        <a:latin typeface="+mn-lt"/>
                        <a:cs typeface="Arial" panose="020B0604020202020204" pitchFamily="34" charset="0"/>
                      </a:endParaRPr>
                    </a:p>
                  </a:txBody>
                  <a:tcPr marL="5562" marR="5562" marT="5562" marB="0" anchor="ctr"/>
                </a:tc>
                <a:extLst>
                  <a:ext uri="{0D108BD9-81ED-4DB2-BD59-A6C34878D82A}">
                    <a16:rowId xmlns:a16="http://schemas.microsoft.com/office/drawing/2014/main" val="3190819752"/>
                  </a:ext>
                </a:extLst>
              </a:tr>
              <a:tr h="122354">
                <a:tc>
                  <a:txBody>
                    <a:bodyPr/>
                    <a:lstStyle/>
                    <a:p>
                      <a:pPr algn="l" fontAlgn="ctr"/>
                      <a:r>
                        <a:rPr lang="en-GB" sz="1500" u="none" strike="noStrike" dirty="0">
                          <a:solidFill>
                            <a:schemeClr val="tx1"/>
                          </a:solidFill>
                          <a:effectLst/>
                          <a:latin typeface="+mn-lt"/>
                          <a:cs typeface="Arial" panose="020B0604020202020204" pitchFamily="34" charset="0"/>
                        </a:rPr>
                        <a:t>     W1 – 2002</a:t>
                      </a:r>
                      <a:endParaRPr lang="en-GB" sz="1500" b="0" i="0" u="none" strike="noStrike" dirty="0">
                        <a:solidFill>
                          <a:schemeClr val="tx1"/>
                        </a:solidFill>
                        <a:effectLst/>
                        <a:latin typeface="+mn-lt"/>
                        <a:cs typeface="Arial" panose="020B0604020202020204" pitchFamily="34" charset="0"/>
                      </a:endParaRPr>
                    </a:p>
                  </a:txBody>
                  <a:tcPr marL="5562" marR="5562" marT="5562" marB="0" anchor="ctr"/>
                </a:tc>
                <a:tc>
                  <a:txBody>
                    <a:bodyPr/>
                    <a:lstStyle/>
                    <a:p>
                      <a:pPr algn="ctr" fontAlgn="b"/>
                      <a:r>
                        <a:rPr lang="en-GB" sz="1500" b="0" i="0" u="none" strike="noStrike">
                          <a:solidFill>
                            <a:schemeClr val="tx1"/>
                          </a:solidFill>
                          <a:effectLst/>
                          <a:latin typeface="+mn-lt"/>
                          <a:cs typeface="Arial" panose="020B0604020202020204" pitchFamily="34" charset="0"/>
                        </a:rPr>
                        <a:t>88.34</a:t>
                      </a:r>
                      <a:endParaRPr lang="en-GB" sz="15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r>
                        <a:rPr lang="en-GB" sz="1500" b="0" i="0" u="none" strike="noStrike" dirty="0">
                          <a:solidFill>
                            <a:schemeClr val="tx1"/>
                          </a:solidFill>
                          <a:effectLst/>
                          <a:latin typeface="+mn-lt"/>
                          <a:cs typeface="Arial" panose="020B0604020202020204" pitchFamily="34" charset="0"/>
                        </a:rPr>
                        <a:t>79.03</a:t>
                      </a:r>
                    </a:p>
                  </a:txBody>
                  <a:tcPr marL="9525" marR="9525" marT="9525" marB="0" anchor="b"/>
                </a:tc>
                <a:tc>
                  <a:txBody>
                    <a:bodyPr/>
                    <a:lstStyle/>
                    <a:p>
                      <a:pPr algn="ctr" fontAlgn="b"/>
                      <a:r>
                        <a:rPr lang="en-GB" sz="1500" b="0" i="0" u="none" strike="noStrike" dirty="0">
                          <a:solidFill>
                            <a:schemeClr val="tx1"/>
                          </a:solidFill>
                          <a:effectLst/>
                          <a:latin typeface="+mn-lt"/>
                          <a:cs typeface="Arial" panose="020B0604020202020204" pitchFamily="34" charset="0"/>
                        </a:rPr>
                        <a:t>77.36</a:t>
                      </a:r>
                    </a:p>
                  </a:txBody>
                  <a:tcPr marL="9525" marR="9525" marT="9525" marB="0" anchor="b"/>
                </a:tc>
                <a:tc>
                  <a:txBody>
                    <a:bodyPr/>
                    <a:lstStyle/>
                    <a:p>
                      <a:pPr algn="ctr" fontAlgn="b"/>
                      <a:r>
                        <a:rPr lang="en-GB" sz="1500" b="0" i="0" u="none" strike="noStrike">
                          <a:solidFill>
                            <a:schemeClr val="tx1"/>
                          </a:solidFill>
                          <a:effectLst/>
                          <a:latin typeface="+mn-lt"/>
                          <a:cs typeface="Arial" panose="020B0604020202020204" pitchFamily="34" charset="0"/>
                        </a:rPr>
                        <a:t>81.69</a:t>
                      </a:r>
                      <a:endParaRPr lang="en-GB" sz="1500" b="0" i="0" u="none" strike="noStrike" dirty="0">
                        <a:solidFill>
                          <a:schemeClr val="tx1"/>
                        </a:solidFill>
                        <a:effectLst/>
                        <a:latin typeface="+mn-lt"/>
                        <a:cs typeface="Arial" panose="020B0604020202020204" pitchFamily="34" charset="0"/>
                      </a:endParaRPr>
                    </a:p>
                  </a:txBody>
                  <a:tcPr marL="9525" marR="9525" marT="9525" marB="0" anchor="b"/>
                </a:tc>
                <a:extLst>
                  <a:ext uri="{0D108BD9-81ED-4DB2-BD59-A6C34878D82A}">
                    <a16:rowId xmlns:a16="http://schemas.microsoft.com/office/drawing/2014/main" val="1142083065"/>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500" u="none" strike="noStrike" dirty="0">
                          <a:solidFill>
                            <a:schemeClr val="tx1"/>
                          </a:solidFill>
                          <a:effectLst/>
                          <a:latin typeface="+mn-lt"/>
                          <a:cs typeface="Arial" panose="020B0604020202020204" pitchFamily="34" charset="0"/>
                        </a:rPr>
                        <a:t>     W9 - 2013-2015</a:t>
                      </a:r>
                      <a:endParaRPr lang="en-GB" sz="1500" b="0" i="0" u="none" strike="noStrike" dirty="0">
                        <a:solidFill>
                          <a:schemeClr val="tx1"/>
                        </a:solidFill>
                        <a:effectLst/>
                        <a:latin typeface="+mn-lt"/>
                        <a:cs typeface="Arial" panose="020B0604020202020204" pitchFamily="34" charset="0"/>
                      </a:endParaRPr>
                    </a:p>
                  </a:txBody>
                  <a:tcPr marL="5562" marR="5562" marT="5562" marB="0" anchor="ctr"/>
                </a:tc>
                <a:tc>
                  <a:txBody>
                    <a:bodyPr/>
                    <a:lstStyle/>
                    <a:p>
                      <a:pPr algn="ctr" fontAlgn="b"/>
                      <a:r>
                        <a:rPr lang="en-GB" sz="1500" b="0" i="0" u="none" strike="noStrike">
                          <a:solidFill>
                            <a:schemeClr val="tx1"/>
                          </a:solidFill>
                          <a:effectLst/>
                          <a:latin typeface="+mn-lt"/>
                          <a:cs typeface="Arial" panose="020B0604020202020204" pitchFamily="34" charset="0"/>
                        </a:rPr>
                        <a:t>80.86</a:t>
                      </a:r>
                      <a:endParaRPr lang="en-GB" sz="15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r>
                        <a:rPr lang="en-GB" sz="1500" b="0" i="0" u="none" strike="noStrike">
                          <a:solidFill>
                            <a:schemeClr val="tx1"/>
                          </a:solidFill>
                          <a:effectLst/>
                          <a:latin typeface="+mn-lt"/>
                          <a:cs typeface="Arial" panose="020B0604020202020204" pitchFamily="34" charset="0"/>
                        </a:rPr>
                        <a:t>68.23</a:t>
                      </a:r>
                      <a:endParaRPr lang="en-GB" sz="15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r>
                        <a:rPr lang="en-GB" sz="1500" b="0" i="0" u="none" strike="noStrike" dirty="0">
                          <a:solidFill>
                            <a:schemeClr val="tx1"/>
                          </a:solidFill>
                          <a:effectLst/>
                          <a:latin typeface="+mn-lt"/>
                          <a:cs typeface="Arial" panose="020B0604020202020204" pitchFamily="34" charset="0"/>
                        </a:rPr>
                        <a:t>75.28</a:t>
                      </a:r>
                    </a:p>
                  </a:txBody>
                  <a:tcPr marL="9525" marR="9525" marT="9525" marB="0" anchor="b"/>
                </a:tc>
                <a:tc>
                  <a:txBody>
                    <a:bodyPr/>
                    <a:lstStyle/>
                    <a:p>
                      <a:pPr algn="ctr" fontAlgn="b"/>
                      <a:r>
                        <a:rPr lang="en-GB" sz="1500" b="0" i="0" u="none" strike="noStrike" dirty="0">
                          <a:solidFill>
                            <a:schemeClr val="tx1"/>
                          </a:solidFill>
                          <a:effectLst/>
                          <a:latin typeface="+mn-lt"/>
                          <a:cs typeface="Arial" panose="020B0604020202020204" pitchFamily="34" charset="0"/>
                        </a:rPr>
                        <a:t>78.05</a:t>
                      </a:r>
                    </a:p>
                  </a:txBody>
                  <a:tcPr marL="9525" marR="9525" marT="9525" marB="0" anchor="b"/>
                </a:tc>
                <a:extLst>
                  <a:ext uri="{0D108BD9-81ED-4DB2-BD59-A6C34878D82A}">
                    <a16:rowId xmlns:a16="http://schemas.microsoft.com/office/drawing/2014/main" val="1727979858"/>
                  </a:ext>
                </a:extLst>
              </a:tr>
              <a:tr h="0">
                <a:tc>
                  <a:txBody>
                    <a:bodyPr/>
                    <a:lstStyle/>
                    <a:p>
                      <a:pPr algn="l" fontAlgn="b"/>
                      <a:r>
                        <a:rPr lang="en-GB" sz="1500" b="1" i="0" u="none" strike="noStrike" dirty="0">
                          <a:solidFill>
                            <a:schemeClr val="tx1"/>
                          </a:solidFill>
                          <a:effectLst/>
                          <a:latin typeface="+mn-lt"/>
                          <a:cs typeface="Arial" panose="020B0604020202020204" pitchFamily="34" charset="0"/>
                        </a:rPr>
                        <a:t>(iv) Negative  opinion of smoking</a:t>
                      </a:r>
                    </a:p>
                  </a:txBody>
                  <a:tcPr marL="5562" marR="5562" marT="5562" marB="0" anchor="b"/>
                </a:tc>
                <a:tc>
                  <a:txBody>
                    <a:bodyPr/>
                    <a:lstStyle/>
                    <a:p>
                      <a:pPr algn="ctr" fontAlgn="ctr"/>
                      <a:endParaRPr lang="en-GB" sz="1500" b="0" i="0" u="none" strike="noStrike" dirty="0">
                        <a:solidFill>
                          <a:schemeClr val="tx1"/>
                        </a:solidFill>
                        <a:effectLst/>
                        <a:latin typeface="+mn-lt"/>
                        <a:cs typeface="Arial" panose="020B0604020202020204" pitchFamily="34" charset="0"/>
                      </a:endParaRPr>
                    </a:p>
                  </a:txBody>
                  <a:tcPr marL="5562" marR="5562" marT="5562" marB="0" anchor="ctr"/>
                </a:tc>
                <a:tc>
                  <a:txBody>
                    <a:bodyPr/>
                    <a:lstStyle/>
                    <a:p>
                      <a:pPr algn="ctr" fontAlgn="ctr"/>
                      <a:endParaRPr lang="en-GB" sz="1500" b="0" i="0" u="none" strike="noStrike" dirty="0">
                        <a:solidFill>
                          <a:schemeClr val="tx1"/>
                        </a:solidFill>
                        <a:effectLst/>
                        <a:latin typeface="+mn-lt"/>
                        <a:cs typeface="Arial" panose="020B0604020202020204" pitchFamily="34" charset="0"/>
                      </a:endParaRPr>
                    </a:p>
                  </a:txBody>
                  <a:tcPr marL="5562" marR="5562" marT="5562" marB="0" anchor="ctr"/>
                </a:tc>
                <a:tc>
                  <a:txBody>
                    <a:bodyPr/>
                    <a:lstStyle/>
                    <a:p>
                      <a:pPr algn="ctr" fontAlgn="ctr"/>
                      <a:endParaRPr lang="en-GB" sz="1500" b="0" i="0" u="none" strike="noStrike" dirty="0">
                        <a:solidFill>
                          <a:schemeClr val="tx1"/>
                        </a:solidFill>
                        <a:effectLst/>
                        <a:latin typeface="+mn-lt"/>
                        <a:cs typeface="Arial" panose="020B0604020202020204" pitchFamily="34" charset="0"/>
                      </a:endParaRPr>
                    </a:p>
                  </a:txBody>
                  <a:tcPr marL="5562" marR="5562" marT="5562" marB="0" anchor="ctr"/>
                </a:tc>
                <a:tc>
                  <a:txBody>
                    <a:bodyPr/>
                    <a:lstStyle/>
                    <a:p>
                      <a:pPr algn="ctr" fontAlgn="ctr"/>
                      <a:endParaRPr lang="en-GB" sz="1500" b="0" i="0" u="none" strike="noStrike" dirty="0">
                        <a:solidFill>
                          <a:schemeClr val="tx1"/>
                        </a:solidFill>
                        <a:effectLst/>
                        <a:latin typeface="+mn-lt"/>
                        <a:cs typeface="Arial" panose="020B0604020202020204" pitchFamily="34" charset="0"/>
                      </a:endParaRPr>
                    </a:p>
                  </a:txBody>
                  <a:tcPr marL="5562" marR="5562" marT="5562" marB="0" anchor="ctr"/>
                </a:tc>
                <a:extLst>
                  <a:ext uri="{0D108BD9-81ED-4DB2-BD59-A6C34878D82A}">
                    <a16:rowId xmlns:a16="http://schemas.microsoft.com/office/drawing/2014/main" val="1894794855"/>
                  </a:ext>
                </a:extLst>
              </a:tr>
              <a:tr h="122354">
                <a:tc>
                  <a:txBody>
                    <a:bodyPr/>
                    <a:lstStyle/>
                    <a:p>
                      <a:pPr algn="l" fontAlgn="ctr"/>
                      <a:r>
                        <a:rPr lang="en-GB" sz="1500" u="none" strike="noStrike" dirty="0">
                          <a:solidFill>
                            <a:schemeClr val="tx1"/>
                          </a:solidFill>
                          <a:effectLst/>
                          <a:latin typeface="+mn-lt"/>
                          <a:cs typeface="Arial" panose="020B0604020202020204" pitchFamily="34" charset="0"/>
                        </a:rPr>
                        <a:t>     W1 – 2002</a:t>
                      </a:r>
                      <a:endParaRPr lang="en-GB" sz="1500" b="0" i="0" u="none" strike="noStrike" dirty="0">
                        <a:solidFill>
                          <a:schemeClr val="tx1"/>
                        </a:solidFill>
                        <a:effectLst/>
                        <a:latin typeface="+mn-lt"/>
                        <a:cs typeface="Arial" panose="020B0604020202020204" pitchFamily="34" charset="0"/>
                      </a:endParaRPr>
                    </a:p>
                  </a:txBody>
                  <a:tcPr marL="5562" marR="5562" marT="5562" marB="0" anchor="ctr"/>
                </a:tc>
                <a:tc>
                  <a:txBody>
                    <a:bodyPr/>
                    <a:lstStyle/>
                    <a:p>
                      <a:pPr algn="ctr" fontAlgn="b"/>
                      <a:r>
                        <a:rPr lang="en-GB" sz="1500" b="0" i="0" u="none" strike="noStrike">
                          <a:solidFill>
                            <a:schemeClr val="tx1"/>
                          </a:solidFill>
                          <a:effectLst/>
                          <a:latin typeface="+mn-lt"/>
                          <a:cs typeface="Arial" panose="020B0604020202020204" pitchFamily="34" charset="0"/>
                        </a:rPr>
                        <a:t>62.34</a:t>
                      </a:r>
                      <a:endParaRPr lang="en-GB" sz="15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r>
                        <a:rPr lang="en-GB" sz="1500" b="0" i="0" u="none" strike="noStrike">
                          <a:solidFill>
                            <a:schemeClr val="tx1"/>
                          </a:solidFill>
                          <a:effectLst/>
                          <a:latin typeface="+mn-lt"/>
                          <a:cs typeface="Arial" panose="020B0604020202020204" pitchFamily="34" charset="0"/>
                        </a:rPr>
                        <a:t>52.74</a:t>
                      </a:r>
                      <a:endParaRPr lang="en-GB" sz="15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r>
                        <a:rPr lang="en-GB" sz="1500" b="0" i="0" u="none" strike="noStrike">
                          <a:solidFill>
                            <a:schemeClr val="tx1"/>
                          </a:solidFill>
                          <a:effectLst/>
                          <a:latin typeface="+mn-lt"/>
                          <a:cs typeface="Arial" panose="020B0604020202020204" pitchFamily="34" charset="0"/>
                        </a:rPr>
                        <a:t>47.93</a:t>
                      </a:r>
                      <a:endParaRPr lang="en-GB" sz="15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ctr"/>
                      <a:r>
                        <a:rPr lang="en-GB" sz="1500" b="0" i="0" u="none" strike="noStrike" dirty="0">
                          <a:solidFill>
                            <a:schemeClr val="tx1"/>
                          </a:solidFill>
                          <a:effectLst/>
                          <a:latin typeface="+mn-lt"/>
                          <a:cs typeface="Arial" panose="020B0604020202020204" pitchFamily="34" charset="0"/>
                        </a:rPr>
                        <a:t>55.80</a:t>
                      </a:r>
                    </a:p>
                  </a:txBody>
                  <a:tcPr marL="9525" marR="9525" marT="9525" marB="0" anchor="ctr"/>
                </a:tc>
                <a:extLst>
                  <a:ext uri="{0D108BD9-81ED-4DB2-BD59-A6C34878D82A}">
                    <a16:rowId xmlns:a16="http://schemas.microsoft.com/office/drawing/2014/main" val="2715976198"/>
                  </a:ext>
                </a:extLst>
              </a:tr>
              <a:tr h="23914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500" u="none" strike="noStrike" dirty="0">
                          <a:solidFill>
                            <a:schemeClr val="tx1"/>
                          </a:solidFill>
                          <a:effectLst/>
                          <a:latin typeface="+mn-lt"/>
                          <a:cs typeface="Arial" panose="020B0604020202020204" pitchFamily="34" charset="0"/>
                        </a:rPr>
                        <a:t>     W9 - 2013-2015</a:t>
                      </a:r>
                      <a:endParaRPr lang="en-GB" sz="1500" b="0" i="0" u="none" strike="noStrike" dirty="0">
                        <a:solidFill>
                          <a:schemeClr val="tx1"/>
                        </a:solidFill>
                        <a:effectLst/>
                        <a:latin typeface="+mn-lt"/>
                        <a:cs typeface="Arial" panose="020B0604020202020204" pitchFamily="34" charset="0"/>
                      </a:endParaRPr>
                    </a:p>
                  </a:txBody>
                  <a:tcPr marL="5562" marR="5562" marT="5562" marB="0" anchor="ctr"/>
                </a:tc>
                <a:tc>
                  <a:txBody>
                    <a:bodyPr/>
                    <a:lstStyle/>
                    <a:p>
                      <a:pPr algn="ctr" fontAlgn="b"/>
                      <a:r>
                        <a:rPr lang="en-GB" sz="1500" b="0" i="0" u="none" strike="noStrike">
                          <a:solidFill>
                            <a:schemeClr val="tx1"/>
                          </a:solidFill>
                          <a:effectLst/>
                          <a:latin typeface="+mn-lt"/>
                          <a:cs typeface="Arial" panose="020B0604020202020204" pitchFamily="34" charset="0"/>
                        </a:rPr>
                        <a:t>58.54</a:t>
                      </a:r>
                      <a:endParaRPr lang="en-GB" sz="15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r>
                        <a:rPr lang="en-GB" sz="1500" b="0" i="0" u="none" strike="noStrike">
                          <a:solidFill>
                            <a:schemeClr val="tx1"/>
                          </a:solidFill>
                          <a:effectLst/>
                          <a:latin typeface="+mn-lt"/>
                          <a:cs typeface="Arial" panose="020B0604020202020204" pitchFamily="34" charset="0"/>
                        </a:rPr>
                        <a:t>45.29</a:t>
                      </a:r>
                      <a:endParaRPr lang="en-GB" sz="15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r>
                        <a:rPr lang="en-GB" sz="1500" b="0" i="0" u="none" strike="noStrike">
                          <a:solidFill>
                            <a:schemeClr val="tx1"/>
                          </a:solidFill>
                          <a:effectLst/>
                          <a:latin typeface="+mn-lt"/>
                          <a:cs typeface="Arial" panose="020B0604020202020204" pitchFamily="34" charset="0"/>
                        </a:rPr>
                        <a:t>45.88</a:t>
                      </a:r>
                      <a:endParaRPr lang="en-GB" sz="15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ctr"/>
                      <a:r>
                        <a:rPr lang="en-GB" sz="1500" b="0" i="0" u="none" strike="noStrike" dirty="0">
                          <a:solidFill>
                            <a:schemeClr val="tx1"/>
                          </a:solidFill>
                          <a:effectLst/>
                          <a:latin typeface="+mn-lt"/>
                          <a:cs typeface="Arial" panose="020B0604020202020204" pitchFamily="34" charset="0"/>
                        </a:rPr>
                        <a:t>52.26</a:t>
                      </a:r>
                    </a:p>
                  </a:txBody>
                  <a:tcPr marL="9525" marR="9525" marT="9525" marB="0" anchor="ctr"/>
                </a:tc>
                <a:extLst>
                  <a:ext uri="{0D108BD9-81ED-4DB2-BD59-A6C34878D82A}">
                    <a16:rowId xmlns:a16="http://schemas.microsoft.com/office/drawing/2014/main" val="1599981772"/>
                  </a:ext>
                </a:extLst>
              </a:tr>
            </a:tbl>
          </a:graphicData>
        </a:graphic>
      </p:graphicFrame>
      <p:sp>
        <p:nvSpPr>
          <p:cNvPr id="2" name="TextBox 1">
            <a:extLst>
              <a:ext uri="{FF2B5EF4-FFF2-40B4-BE49-F238E27FC236}">
                <a16:creationId xmlns:a16="http://schemas.microsoft.com/office/drawing/2014/main" id="{66AA7AE1-C93B-4199-8DD5-05ADBEFC113B}"/>
              </a:ext>
            </a:extLst>
          </p:cNvPr>
          <p:cNvSpPr txBox="1"/>
          <p:nvPr/>
        </p:nvSpPr>
        <p:spPr>
          <a:xfrm>
            <a:off x="10100447" y="2564770"/>
            <a:ext cx="388124" cy="369332"/>
          </a:xfrm>
          <a:prstGeom prst="rect">
            <a:avLst/>
          </a:prstGeom>
          <a:noFill/>
        </p:spPr>
        <p:txBody>
          <a:bodyPr wrap="square" rtlCol="0">
            <a:spAutoFit/>
          </a:bodyPr>
          <a:lstStyle/>
          <a:p>
            <a:r>
              <a:rPr lang="en-GB" dirty="0">
                <a:sym typeface="Wingdings" panose="05000000000000000000" pitchFamily="2" charset="2"/>
              </a:rPr>
              <a:t></a:t>
            </a:r>
            <a:endParaRPr lang="en-GB" dirty="0"/>
          </a:p>
        </p:txBody>
      </p:sp>
      <p:sp>
        <p:nvSpPr>
          <p:cNvPr id="16" name="TextBox 15">
            <a:extLst>
              <a:ext uri="{FF2B5EF4-FFF2-40B4-BE49-F238E27FC236}">
                <a16:creationId xmlns:a16="http://schemas.microsoft.com/office/drawing/2014/main" id="{2F90809A-011B-4658-8C5A-A7CEA50D16F7}"/>
              </a:ext>
            </a:extLst>
          </p:cNvPr>
          <p:cNvSpPr txBox="1"/>
          <p:nvPr/>
        </p:nvSpPr>
        <p:spPr>
          <a:xfrm>
            <a:off x="10145735" y="3478928"/>
            <a:ext cx="342836" cy="369332"/>
          </a:xfrm>
          <a:prstGeom prst="rect">
            <a:avLst/>
          </a:prstGeom>
          <a:noFill/>
        </p:spPr>
        <p:txBody>
          <a:bodyPr wrap="square" rtlCol="0">
            <a:spAutoFit/>
          </a:bodyPr>
          <a:lstStyle/>
          <a:p>
            <a:r>
              <a:rPr lang="en-GB" dirty="0">
                <a:sym typeface="Wingdings" panose="05000000000000000000" pitchFamily="2" charset="2"/>
              </a:rPr>
              <a:t>?</a:t>
            </a:r>
            <a:endParaRPr lang="en-GB" dirty="0"/>
          </a:p>
        </p:txBody>
      </p:sp>
      <p:sp>
        <p:nvSpPr>
          <p:cNvPr id="17" name="TextBox 16">
            <a:extLst>
              <a:ext uri="{FF2B5EF4-FFF2-40B4-BE49-F238E27FC236}">
                <a16:creationId xmlns:a16="http://schemas.microsoft.com/office/drawing/2014/main" id="{42C074E2-6E18-4928-875C-034DAB320A68}"/>
              </a:ext>
            </a:extLst>
          </p:cNvPr>
          <p:cNvSpPr txBox="1"/>
          <p:nvPr/>
        </p:nvSpPr>
        <p:spPr>
          <a:xfrm>
            <a:off x="10149679" y="4187966"/>
            <a:ext cx="342836" cy="369332"/>
          </a:xfrm>
          <a:prstGeom prst="rect">
            <a:avLst/>
          </a:prstGeom>
          <a:noFill/>
        </p:spPr>
        <p:txBody>
          <a:bodyPr wrap="square" rtlCol="0">
            <a:spAutoFit/>
          </a:bodyPr>
          <a:lstStyle/>
          <a:p>
            <a:r>
              <a:rPr lang="en-GB" dirty="0">
                <a:sym typeface="Wingdings" panose="05000000000000000000" pitchFamily="2" charset="2"/>
              </a:rPr>
              <a:t>?</a:t>
            </a:r>
            <a:endParaRPr lang="en-GB" dirty="0"/>
          </a:p>
        </p:txBody>
      </p:sp>
      <p:sp>
        <p:nvSpPr>
          <p:cNvPr id="18" name="TextBox 17">
            <a:extLst>
              <a:ext uri="{FF2B5EF4-FFF2-40B4-BE49-F238E27FC236}">
                <a16:creationId xmlns:a16="http://schemas.microsoft.com/office/drawing/2014/main" id="{BCD2468E-80B5-4E0D-B60E-474DF407058B}"/>
              </a:ext>
            </a:extLst>
          </p:cNvPr>
          <p:cNvSpPr txBox="1"/>
          <p:nvPr/>
        </p:nvSpPr>
        <p:spPr>
          <a:xfrm>
            <a:off x="10145735" y="4992014"/>
            <a:ext cx="342836" cy="369332"/>
          </a:xfrm>
          <a:prstGeom prst="rect">
            <a:avLst/>
          </a:prstGeom>
          <a:noFill/>
        </p:spPr>
        <p:txBody>
          <a:bodyPr wrap="square" rtlCol="0">
            <a:spAutoFit/>
          </a:bodyPr>
          <a:lstStyle/>
          <a:p>
            <a:r>
              <a:rPr lang="en-GB" dirty="0">
                <a:sym typeface="Wingdings" panose="05000000000000000000" pitchFamily="2" charset="2"/>
              </a:rPr>
              <a:t>?</a:t>
            </a:r>
            <a:endParaRPr lang="en-GB" dirty="0"/>
          </a:p>
        </p:txBody>
      </p:sp>
    </p:spTree>
    <p:extLst>
      <p:ext uri="{BB962C8B-B14F-4D97-AF65-F5344CB8AC3E}">
        <p14:creationId xmlns:p14="http://schemas.microsoft.com/office/powerpoint/2010/main" val="838936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5048</TotalTime>
  <Words>1774</Words>
  <Application>Microsoft Office PowerPoint</Application>
  <PresentationFormat>Widescreen</PresentationFormat>
  <Paragraphs>310</Paragraphs>
  <Slides>13</Slides>
  <Notes>13</Notes>
  <HiddenSlides>7</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ＭＳ Ｐゴシック</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 Katherine</dc:creator>
  <cp:lastModifiedBy>East, Katherine</cp:lastModifiedBy>
  <cp:revision>55</cp:revision>
  <dcterms:created xsi:type="dcterms:W3CDTF">2018-01-29T23:47:18Z</dcterms:created>
  <dcterms:modified xsi:type="dcterms:W3CDTF">2018-10-30T14:47:48Z</dcterms:modified>
</cp:coreProperties>
</file>